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1" r:id="rId2"/>
    <p:sldId id="319" r:id="rId3"/>
    <p:sldId id="328" r:id="rId4"/>
    <p:sldId id="324" r:id="rId5"/>
    <p:sldId id="320" r:id="rId6"/>
    <p:sldId id="321" r:id="rId7"/>
    <p:sldId id="322" r:id="rId8"/>
    <p:sldId id="323" r:id="rId9"/>
    <p:sldId id="325" r:id="rId10"/>
    <p:sldId id="329" r:id="rId11"/>
    <p:sldId id="330" r:id="rId12"/>
    <p:sldId id="326" r:id="rId13"/>
    <p:sldId id="327" r:id="rId14"/>
    <p:sldId id="332" r:id="rId15"/>
    <p:sldId id="263" r:id="rId16"/>
    <p:sldId id="270" r:id="rId17"/>
    <p:sldId id="268" r:id="rId18"/>
    <p:sldId id="272" r:id="rId19"/>
    <p:sldId id="273" r:id="rId20"/>
    <p:sldId id="275" r:id="rId21"/>
    <p:sldId id="274" r:id="rId22"/>
    <p:sldId id="277" r:id="rId23"/>
    <p:sldId id="276" r:id="rId24"/>
    <p:sldId id="279" r:id="rId25"/>
    <p:sldId id="281" r:id="rId26"/>
    <p:sldId id="282" r:id="rId27"/>
    <p:sldId id="280" r:id="rId28"/>
    <p:sldId id="313" r:id="rId29"/>
    <p:sldId id="286" r:id="rId30"/>
    <p:sldId id="288" r:id="rId31"/>
    <p:sldId id="290" r:id="rId32"/>
    <p:sldId id="292" r:id="rId33"/>
    <p:sldId id="293" r:id="rId34"/>
    <p:sldId id="294" r:id="rId35"/>
    <p:sldId id="297" r:id="rId36"/>
    <p:sldId id="314" r:id="rId37"/>
    <p:sldId id="302" r:id="rId38"/>
    <p:sldId id="315" r:id="rId39"/>
    <p:sldId id="301" r:id="rId40"/>
    <p:sldId id="299" r:id="rId41"/>
    <p:sldId id="298" r:id="rId42"/>
    <p:sldId id="300" r:id="rId43"/>
    <p:sldId id="267" r:id="rId44"/>
    <p:sldId id="304" r:id="rId45"/>
    <p:sldId id="310" r:id="rId46"/>
    <p:sldId id="311" r:id="rId47"/>
    <p:sldId id="266" r:id="rId48"/>
    <p:sldId id="303" r:id="rId49"/>
    <p:sldId id="307" r:id="rId50"/>
    <p:sldId id="296" r:id="rId51"/>
    <p:sldId id="306" r:id="rId52"/>
    <p:sldId id="309" r:id="rId53"/>
    <p:sldId id="308" r:id="rId54"/>
    <p:sldId id="333"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07" autoAdjust="0"/>
  </p:normalViewPr>
  <p:slideViewPr>
    <p:cSldViewPr>
      <p:cViewPr varScale="1">
        <p:scale>
          <a:sx n="140" d="100"/>
          <a:sy n="140" d="100"/>
        </p:scale>
        <p:origin x="239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C4A825C-8937-5990-5106-A6FE6AFCDF1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2947" name="Rectangle 3">
            <a:extLst>
              <a:ext uri="{FF2B5EF4-FFF2-40B4-BE49-F238E27FC236}">
                <a16:creationId xmlns:a16="http://schemas.microsoft.com/office/drawing/2014/main" id="{6469E699-E964-9AE5-75E8-3E55BEB04AD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2948" name="Rectangle 4">
            <a:extLst>
              <a:ext uri="{FF2B5EF4-FFF2-40B4-BE49-F238E27FC236}">
                <a16:creationId xmlns:a16="http://schemas.microsoft.com/office/drawing/2014/main" id="{7408BDA8-7B1B-525A-B998-A34514018E9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a:extLst>
              <a:ext uri="{FF2B5EF4-FFF2-40B4-BE49-F238E27FC236}">
                <a16:creationId xmlns:a16="http://schemas.microsoft.com/office/drawing/2014/main" id="{F614BC47-4FE3-3F0C-2ABF-094C9700EF4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950" name="Rectangle 6">
            <a:extLst>
              <a:ext uri="{FF2B5EF4-FFF2-40B4-BE49-F238E27FC236}">
                <a16:creationId xmlns:a16="http://schemas.microsoft.com/office/drawing/2014/main" id="{7B29F8FF-7E6D-3DC8-C9BF-EEA28565A06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2951" name="Rectangle 7">
            <a:extLst>
              <a:ext uri="{FF2B5EF4-FFF2-40B4-BE49-F238E27FC236}">
                <a16:creationId xmlns:a16="http://schemas.microsoft.com/office/drawing/2014/main" id="{D0E0C87B-6617-1C63-1EF7-CD032E68E34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9A2DA7-595F-49AF-B607-36DB180378C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8B8A01-D28B-ABEA-8C31-09455D415894}"/>
              </a:ext>
            </a:extLst>
          </p:cNvPr>
          <p:cNvSpPr>
            <a:spLocks noGrp="1" noChangeArrowheads="1"/>
          </p:cNvSpPr>
          <p:nvPr>
            <p:ph type="sldNum" sz="quarter" idx="5"/>
          </p:nvPr>
        </p:nvSpPr>
        <p:spPr>
          <a:ln/>
        </p:spPr>
        <p:txBody>
          <a:bodyPr/>
          <a:lstStyle/>
          <a:p>
            <a:fld id="{CBA4657E-7CAA-4C42-9595-8AF23180A11B}" type="slidenum">
              <a:rPr lang="en-US" altLang="en-US"/>
              <a:pPr/>
              <a:t>1</a:t>
            </a:fld>
            <a:endParaRPr lang="en-US" altLang="en-US"/>
          </a:p>
        </p:txBody>
      </p:sp>
      <p:sp>
        <p:nvSpPr>
          <p:cNvPr id="312322" name="Rectangle 2">
            <a:extLst>
              <a:ext uri="{FF2B5EF4-FFF2-40B4-BE49-F238E27FC236}">
                <a16:creationId xmlns:a16="http://schemas.microsoft.com/office/drawing/2014/main" id="{9412BBB0-B8BE-B015-D249-5866EA7993EA}"/>
              </a:ext>
            </a:extLst>
          </p:cNvPr>
          <p:cNvSpPr>
            <a:spLocks noRot="1" noChangeArrowheads="1" noTextEdit="1"/>
          </p:cNvSpPr>
          <p:nvPr>
            <p:ph type="sldImg"/>
          </p:nvPr>
        </p:nvSpPr>
        <p:spPr>
          <a:ln/>
        </p:spPr>
      </p:sp>
      <p:sp>
        <p:nvSpPr>
          <p:cNvPr id="312323" name="Rectangle 3">
            <a:extLst>
              <a:ext uri="{FF2B5EF4-FFF2-40B4-BE49-F238E27FC236}">
                <a16:creationId xmlns:a16="http://schemas.microsoft.com/office/drawing/2014/main" id="{3AEA7A59-C408-30DB-173A-5B4ACD4EDC3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17E633-02A3-094A-DFB2-E03323A0476F}"/>
              </a:ext>
            </a:extLst>
          </p:cNvPr>
          <p:cNvSpPr>
            <a:spLocks noGrp="1" noChangeArrowheads="1"/>
          </p:cNvSpPr>
          <p:nvPr>
            <p:ph type="sldNum" sz="quarter" idx="5"/>
          </p:nvPr>
        </p:nvSpPr>
        <p:spPr>
          <a:ln/>
        </p:spPr>
        <p:txBody>
          <a:bodyPr/>
          <a:lstStyle/>
          <a:p>
            <a:fld id="{2FEFA5D3-33F6-497C-9EA3-D4B1332ED797}" type="slidenum">
              <a:rPr lang="en-US" altLang="en-US"/>
              <a:pPr/>
              <a:t>10</a:t>
            </a:fld>
            <a:endParaRPr lang="en-US" altLang="en-US"/>
          </a:p>
        </p:txBody>
      </p:sp>
      <p:sp>
        <p:nvSpPr>
          <p:cNvPr id="321538" name="Rectangle 2">
            <a:extLst>
              <a:ext uri="{FF2B5EF4-FFF2-40B4-BE49-F238E27FC236}">
                <a16:creationId xmlns:a16="http://schemas.microsoft.com/office/drawing/2014/main" id="{C59791B1-7739-0A3B-D2D7-8206FCE7BD91}"/>
              </a:ext>
            </a:extLst>
          </p:cNvPr>
          <p:cNvSpPr>
            <a:spLocks noRot="1" noChangeArrowheads="1" noTextEdit="1"/>
          </p:cNvSpPr>
          <p:nvPr>
            <p:ph type="sldImg"/>
          </p:nvPr>
        </p:nvSpPr>
        <p:spPr>
          <a:ln/>
        </p:spPr>
      </p:sp>
      <p:sp>
        <p:nvSpPr>
          <p:cNvPr id="321539" name="Rectangle 3">
            <a:extLst>
              <a:ext uri="{FF2B5EF4-FFF2-40B4-BE49-F238E27FC236}">
                <a16:creationId xmlns:a16="http://schemas.microsoft.com/office/drawing/2014/main" id="{EE1D9B28-A35B-B431-4608-247A01CDA27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9D375D-8AE3-55DA-1015-0ED996283EC7}"/>
              </a:ext>
            </a:extLst>
          </p:cNvPr>
          <p:cNvSpPr>
            <a:spLocks noGrp="1" noChangeArrowheads="1"/>
          </p:cNvSpPr>
          <p:nvPr>
            <p:ph type="sldNum" sz="quarter" idx="5"/>
          </p:nvPr>
        </p:nvSpPr>
        <p:spPr>
          <a:ln/>
        </p:spPr>
        <p:txBody>
          <a:bodyPr/>
          <a:lstStyle/>
          <a:p>
            <a:fld id="{9654EFCC-5345-43F6-ADC0-F42F4049FDF1}" type="slidenum">
              <a:rPr lang="en-US" altLang="en-US"/>
              <a:pPr/>
              <a:t>11</a:t>
            </a:fld>
            <a:endParaRPr lang="en-US" altLang="en-US"/>
          </a:p>
        </p:txBody>
      </p:sp>
      <p:sp>
        <p:nvSpPr>
          <p:cNvPr id="322562" name="Rectangle 2">
            <a:extLst>
              <a:ext uri="{FF2B5EF4-FFF2-40B4-BE49-F238E27FC236}">
                <a16:creationId xmlns:a16="http://schemas.microsoft.com/office/drawing/2014/main" id="{CA72A941-58AF-F46B-1C96-84952583507C}"/>
              </a:ext>
            </a:extLst>
          </p:cNvPr>
          <p:cNvSpPr>
            <a:spLocks noRot="1" noChangeArrowheads="1" noTextEdit="1"/>
          </p:cNvSpPr>
          <p:nvPr>
            <p:ph type="sldImg"/>
          </p:nvPr>
        </p:nvSpPr>
        <p:spPr>
          <a:ln/>
        </p:spPr>
      </p:sp>
      <p:sp>
        <p:nvSpPr>
          <p:cNvPr id="322563" name="Rectangle 3">
            <a:extLst>
              <a:ext uri="{FF2B5EF4-FFF2-40B4-BE49-F238E27FC236}">
                <a16:creationId xmlns:a16="http://schemas.microsoft.com/office/drawing/2014/main" id="{8CCB3AF8-DC12-67DA-4F6E-CDCA2CA36E2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930B5F-B91C-44B0-488A-0A39A932446E}"/>
              </a:ext>
            </a:extLst>
          </p:cNvPr>
          <p:cNvSpPr>
            <a:spLocks noGrp="1" noChangeArrowheads="1"/>
          </p:cNvSpPr>
          <p:nvPr>
            <p:ph type="sldNum" sz="quarter" idx="5"/>
          </p:nvPr>
        </p:nvSpPr>
        <p:spPr>
          <a:ln/>
        </p:spPr>
        <p:txBody>
          <a:bodyPr/>
          <a:lstStyle/>
          <a:p>
            <a:fld id="{91459197-B798-47E5-8F8B-2497C11A690F}" type="slidenum">
              <a:rPr lang="en-US" altLang="en-US"/>
              <a:pPr/>
              <a:t>12</a:t>
            </a:fld>
            <a:endParaRPr lang="en-US" altLang="en-US"/>
          </a:p>
        </p:txBody>
      </p:sp>
      <p:sp>
        <p:nvSpPr>
          <p:cNvPr id="323586" name="Rectangle 2">
            <a:extLst>
              <a:ext uri="{FF2B5EF4-FFF2-40B4-BE49-F238E27FC236}">
                <a16:creationId xmlns:a16="http://schemas.microsoft.com/office/drawing/2014/main" id="{856AF576-CBA7-E2C4-5F48-995479ED41B4}"/>
              </a:ext>
            </a:extLst>
          </p:cNvPr>
          <p:cNvSpPr>
            <a:spLocks noRot="1" noChangeArrowheads="1" noTextEdit="1"/>
          </p:cNvSpPr>
          <p:nvPr>
            <p:ph type="sldImg"/>
          </p:nvPr>
        </p:nvSpPr>
        <p:spPr>
          <a:ln/>
        </p:spPr>
      </p:sp>
      <p:sp>
        <p:nvSpPr>
          <p:cNvPr id="323587" name="Rectangle 3">
            <a:extLst>
              <a:ext uri="{FF2B5EF4-FFF2-40B4-BE49-F238E27FC236}">
                <a16:creationId xmlns:a16="http://schemas.microsoft.com/office/drawing/2014/main" id="{2A14FC62-83B9-3CFD-9D21-2CE4C5CC73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4E0E50-DBBC-9C31-9842-483DDD8F8279}"/>
              </a:ext>
            </a:extLst>
          </p:cNvPr>
          <p:cNvSpPr>
            <a:spLocks noGrp="1" noChangeArrowheads="1"/>
          </p:cNvSpPr>
          <p:nvPr>
            <p:ph type="sldNum" sz="quarter" idx="5"/>
          </p:nvPr>
        </p:nvSpPr>
        <p:spPr>
          <a:ln/>
        </p:spPr>
        <p:txBody>
          <a:bodyPr/>
          <a:lstStyle/>
          <a:p>
            <a:fld id="{A1309009-1ED0-47B3-961E-D256F1FC4522}" type="slidenum">
              <a:rPr lang="en-US" altLang="en-US"/>
              <a:pPr/>
              <a:t>13</a:t>
            </a:fld>
            <a:endParaRPr lang="en-US" altLang="en-US"/>
          </a:p>
        </p:txBody>
      </p:sp>
      <p:sp>
        <p:nvSpPr>
          <p:cNvPr id="324610" name="Rectangle 2">
            <a:extLst>
              <a:ext uri="{FF2B5EF4-FFF2-40B4-BE49-F238E27FC236}">
                <a16:creationId xmlns:a16="http://schemas.microsoft.com/office/drawing/2014/main" id="{EEBAA65F-F95B-76B1-B9DF-B65B6C0A5ACC}"/>
              </a:ext>
            </a:extLst>
          </p:cNvPr>
          <p:cNvSpPr>
            <a:spLocks noRot="1" noChangeArrowheads="1" noTextEdit="1"/>
          </p:cNvSpPr>
          <p:nvPr>
            <p:ph type="sldImg"/>
          </p:nvPr>
        </p:nvSpPr>
        <p:spPr>
          <a:ln/>
        </p:spPr>
      </p:sp>
      <p:sp>
        <p:nvSpPr>
          <p:cNvPr id="324611" name="Rectangle 3">
            <a:extLst>
              <a:ext uri="{FF2B5EF4-FFF2-40B4-BE49-F238E27FC236}">
                <a16:creationId xmlns:a16="http://schemas.microsoft.com/office/drawing/2014/main" id="{146FCA83-4913-25DC-756D-EE51FB31BC6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88A833-9880-33BD-7DE3-00F7255CE2D9}"/>
              </a:ext>
            </a:extLst>
          </p:cNvPr>
          <p:cNvSpPr>
            <a:spLocks noGrp="1" noChangeArrowheads="1"/>
          </p:cNvSpPr>
          <p:nvPr>
            <p:ph type="sldNum" sz="quarter" idx="5"/>
          </p:nvPr>
        </p:nvSpPr>
        <p:spPr>
          <a:ln/>
        </p:spPr>
        <p:txBody>
          <a:bodyPr/>
          <a:lstStyle/>
          <a:p>
            <a:fld id="{ED3E5D86-2887-49BD-8451-3709E896F1DB}" type="slidenum">
              <a:rPr lang="en-US" altLang="en-US"/>
              <a:pPr/>
              <a:t>14</a:t>
            </a:fld>
            <a:endParaRPr lang="en-US" altLang="en-US"/>
          </a:p>
        </p:txBody>
      </p:sp>
      <p:sp>
        <p:nvSpPr>
          <p:cNvPr id="310274" name="Rectangle 2">
            <a:extLst>
              <a:ext uri="{FF2B5EF4-FFF2-40B4-BE49-F238E27FC236}">
                <a16:creationId xmlns:a16="http://schemas.microsoft.com/office/drawing/2014/main" id="{C21B1D68-8789-AF04-CF57-03F2D7D4DBF2}"/>
              </a:ext>
            </a:extLst>
          </p:cNvPr>
          <p:cNvSpPr>
            <a:spLocks noRot="1" noChangeArrowheads="1" noTextEdit="1"/>
          </p:cNvSpPr>
          <p:nvPr>
            <p:ph type="sldImg"/>
          </p:nvPr>
        </p:nvSpPr>
        <p:spPr>
          <a:ln/>
        </p:spPr>
      </p:sp>
      <p:sp>
        <p:nvSpPr>
          <p:cNvPr id="310275" name="Rectangle 3">
            <a:extLst>
              <a:ext uri="{FF2B5EF4-FFF2-40B4-BE49-F238E27FC236}">
                <a16:creationId xmlns:a16="http://schemas.microsoft.com/office/drawing/2014/main" id="{2BA2427D-3BA7-573C-AF88-39AEE2B14F7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DB826E-35DB-FDDE-1C96-E41B0FD62059}"/>
              </a:ext>
            </a:extLst>
          </p:cNvPr>
          <p:cNvSpPr>
            <a:spLocks noGrp="1" noChangeArrowheads="1"/>
          </p:cNvSpPr>
          <p:nvPr>
            <p:ph type="sldNum" sz="quarter" idx="5"/>
          </p:nvPr>
        </p:nvSpPr>
        <p:spPr>
          <a:ln/>
        </p:spPr>
        <p:txBody>
          <a:bodyPr/>
          <a:lstStyle/>
          <a:p>
            <a:fld id="{228F6954-8F94-458C-BB96-30E95ED9C240}" type="slidenum">
              <a:rPr lang="en-US" altLang="en-US"/>
              <a:pPr/>
              <a:t>15</a:t>
            </a:fld>
            <a:endParaRPr lang="en-US" altLang="en-US"/>
          </a:p>
        </p:txBody>
      </p:sp>
      <p:sp>
        <p:nvSpPr>
          <p:cNvPr id="325634" name="Rectangle 2">
            <a:extLst>
              <a:ext uri="{FF2B5EF4-FFF2-40B4-BE49-F238E27FC236}">
                <a16:creationId xmlns:a16="http://schemas.microsoft.com/office/drawing/2014/main" id="{F68C21C8-392E-835A-CAB0-34C5CA26C6D2}"/>
              </a:ext>
            </a:extLst>
          </p:cNvPr>
          <p:cNvSpPr>
            <a:spLocks noRot="1" noChangeArrowheads="1" noTextEdit="1"/>
          </p:cNvSpPr>
          <p:nvPr>
            <p:ph type="sldImg"/>
          </p:nvPr>
        </p:nvSpPr>
        <p:spPr>
          <a:ln/>
        </p:spPr>
      </p:sp>
      <p:sp>
        <p:nvSpPr>
          <p:cNvPr id="325635" name="Rectangle 3">
            <a:extLst>
              <a:ext uri="{FF2B5EF4-FFF2-40B4-BE49-F238E27FC236}">
                <a16:creationId xmlns:a16="http://schemas.microsoft.com/office/drawing/2014/main" id="{8B59BE7E-5186-E79D-E5F0-C580915D924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B7F718-8578-EACD-43C0-82A9615F5F29}"/>
              </a:ext>
            </a:extLst>
          </p:cNvPr>
          <p:cNvSpPr>
            <a:spLocks noGrp="1" noChangeArrowheads="1"/>
          </p:cNvSpPr>
          <p:nvPr>
            <p:ph type="sldNum" sz="quarter" idx="5"/>
          </p:nvPr>
        </p:nvSpPr>
        <p:spPr>
          <a:ln/>
        </p:spPr>
        <p:txBody>
          <a:bodyPr/>
          <a:lstStyle/>
          <a:p>
            <a:fld id="{9EDBE5AF-00D8-454A-8D16-63EC722646AC}" type="slidenum">
              <a:rPr lang="en-US" altLang="en-US"/>
              <a:pPr/>
              <a:t>16</a:t>
            </a:fld>
            <a:endParaRPr lang="en-US" altLang="en-US"/>
          </a:p>
        </p:txBody>
      </p:sp>
      <p:sp>
        <p:nvSpPr>
          <p:cNvPr id="326658" name="Rectangle 2">
            <a:extLst>
              <a:ext uri="{FF2B5EF4-FFF2-40B4-BE49-F238E27FC236}">
                <a16:creationId xmlns:a16="http://schemas.microsoft.com/office/drawing/2014/main" id="{DE2DB53A-7B37-BF49-02A5-37ECAEB038A8}"/>
              </a:ext>
            </a:extLst>
          </p:cNvPr>
          <p:cNvSpPr>
            <a:spLocks noRot="1" noChangeArrowheads="1" noTextEdit="1"/>
          </p:cNvSpPr>
          <p:nvPr>
            <p:ph type="sldImg"/>
          </p:nvPr>
        </p:nvSpPr>
        <p:spPr>
          <a:ln/>
        </p:spPr>
      </p:sp>
      <p:sp>
        <p:nvSpPr>
          <p:cNvPr id="326659" name="Rectangle 3">
            <a:extLst>
              <a:ext uri="{FF2B5EF4-FFF2-40B4-BE49-F238E27FC236}">
                <a16:creationId xmlns:a16="http://schemas.microsoft.com/office/drawing/2014/main" id="{BCCC1FFA-64B4-B80B-B278-CBCCC8B0C9B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550AEB-4623-71DD-D95A-D890E4153AEB}"/>
              </a:ext>
            </a:extLst>
          </p:cNvPr>
          <p:cNvSpPr>
            <a:spLocks noGrp="1" noChangeArrowheads="1"/>
          </p:cNvSpPr>
          <p:nvPr>
            <p:ph type="sldNum" sz="quarter" idx="5"/>
          </p:nvPr>
        </p:nvSpPr>
        <p:spPr>
          <a:ln/>
        </p:spPr>
        <p:txBody>
          <a:bodyPr/>
          <a:lstStyle/>
          <a:p>
            <a:fld id="{92C67F3B-DA53-475D-BD04-241CF3EF04C1}" type="slidenum">
              <a:rPr lang="en-US" altLang="en-US"/>
              <a:pPr/>
              <a:t>17</a:t>
            </a:fld>
            <a:endParaRPr lang="en-US" altLang="en-US"/>
          </a:p>
        </p:txBody>
      </p:sp>
      <p:sp>
        <p:nvSpPr>
          <p:cNvPr id="327682" name="Rectangle 2">
            <a:extLst>
              <a:ext uri="{FF2B5EF4-FFF2-40B4-BE49-F238E27FC236}">
                <a16:creationId xmlns:a16="http://schemas.microsoft.com/office/drawing/2014/main" id="{3CD692D9-3585-7262-11FB-FAEA404ECDE6}"/>
              </a:ext>
            </a:extLst>
          </p:cNvPr>
          <p:cNvSpPr>
            <a:spLocks noRot="1" noChangeArrowheads="1" noTextEdit="1"/>
          </p:cNvSpPr>
          <p:nvPr>
            <p:ph type="sldImg"/>
          </p:nvPr>
        </p:nvSpPr>
        <p:spPr>
          <a:ln/>
        </p:spPr>
      </p:sp>
      <p:sp>
        <p:nvSpPr>
          <p:cNvPr id="327683" name="Rectangle 3">
            <a:extLst>
              <a:ext uri="{FF2B5EF4-FFF2-40B4-BE49-F238E27FC236}">
                <a16:creationId xmlns:a16="http://schemas.microsoft.com/office/drawing/2014/main" id="{D8386890-499B-86C7-CAF0-A6801B85FA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4D9CE0-0D72-7189-A0B1-33F81E9C127F}"/>
              </a:ext>
            </a:extLst>
          </p:cNvPr>
          <p:cNvSpPr>
            <a:spLocks noGrp="1" noChangeArrowheads="1"/>
          </p:cNvSpPr>
          <p:nvPr>
            <p:ph type="sldNum" sz="quarter" idx="5"/>
          </p:nvPr>
        </p:nvSpPr>
        <p:spPr>
          <a:ln/>
        </p:spPr>
        <p:txBody>
          <a:bodyPr/>
          <a:lstStyle/>
          <a:p>
            <a:fld id="{72AECA68-6F9D-476F-AA00-B0BB52DB0906}" type="slidenum">
              <a:rPr lang="en-US" altLang="en-US"/>
              <a:pPr/>
              <a:t>18</a:t>
            </a:fld>
            <a:endParaRPr lang="en-US" altLang="en-US"/>
          </a:p>
        </p:txBody>
      </p:sp>
      <p:sp>
        <p:nvSpPr>
          <p:cNvPr id="328706" name="Rectangle 2">
            <a:extLst>
              <a:ext uri="{FF2B5EF4-FFF2-40B4-BE49-F238E27FC236}">
                <a16:creationId xmlns:a16="http://schemas.microsoft.com/office/drawing/2014/main" id="{6951E85C-C3E0-53A7-D4E0-43F80DB5DD77}"/>
              </a:ext>
            </a:extLst>
          </p:cNvPr>
          <p:cNvSpPr>
            <a:spLocks noRot="1" noChangeArrowheads="1" noTextEdit="1"/>
          </p:cNvSpPr>
          <p:nvPr>
            <p:ph type="sldImg"/>
          </p:nvPr>
        </p:nvSpPr>
        <p:spPr>
          <a:ln/>
        </p:spPr>
      </p:sp>
      <p:sp>
        <p:nvSpPr>
          <p:cNvPr id="328707" name="Rectangle 3">
            <a:extLst>
              <a:ext uri="{FF2B5EF4-FFF2-40B4-BE49-F238E27FC236}">
                <a16:creationId xmlns:a16="http://schemas.microsoft.com/office/drawing/2014/main" id="{09582E16-D5E4-C5DA-2B43-9A9A0B6A29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9D143D4-1155-4CCA-9173-921CF44109FB}"/>
              </a:ext>
            </a:extLst>
          </p:cNvPr>
          <p:cNvSpPr>
            <a:spLocks noGrp="1" noChangeArrowheads="1"/>
          </p:cNvSpPr>
          <p:nvPr>
            <p:ph type="sldNum" sz="quarter" idx="5"/>
          </p:nvPr>
        </p:nvSpPr>
        <p:spPr>
          <a:ln/>
        </p:spPr>
        <p:txBody>
          <a:bodyPr/>
          <a:lstStyle/>
          <a:p>
            <a:fld id="{32EA6083-87D2-4691-B05F-87ECA6452654}" type="slidenum">
              <a:rPr lang="en-US" altLang="en-US"/>
              <a:pPr/>
              <a:t>19</a:t>
            </a:fld>
            <a:endParaRPr lang="en-US" altLang="en-US"/>
          </a:p>
        </p:txBody>
      </p:sp>
      <p:sp>
        <p:nvSpPr>
          <p:cNvPr id="329730" name="Rectangle 2">
            <a:extLst>
              <a:ext uri="{FF2B5EF4-FFF2-40B4-BE49-F238E27FC236}">
                <a16:creationId xmlns:a16="http://schemas.microsoft.com/office/drawing/2014/main" id="{F3776813-FA00-30D4-5BB9-7604AD3DF164}"/>
              </a:ext>
            </a:extLst>
          </p:cNvPr>
          <p:cNvSpPr>
            <a:spLocks noRot="1" noChangeArrowheads="1" noTextEdit="1"/>
          </p:cNvSpPr>
          <p:nvPr>
            <p:ph type="sldImg"/>
          </p:nvPr>
        </p:nvSpPr>
        <p:spPr>
          <a:ln/>
        </p:spPr>
      </p:sp>
      <p:sp>
        <p:nvSpPr>
          <p:cNvPr id="329731" name="Rectangle 3">
            <a:extLst>
              <a:ext uri="{FF2B5EF4-FFF2-40B4-BE49-F238E27FC236}">
                <a16:creationId xmlns:a16="http://schemas.microsoft.com/office/drawing/2014/main" id="{E5743F4A-BC18-96C8-1BD6-A40D30CA613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0A8315-9DEC-D8A9-5DA2-5CCD47D85070}"/>
              </a:ext>
            </a:extLst>
          </p:cNvPr>
          <p:cNvSpPr>
            <a:spLocks noGrp="1" noChangeArrowheads="1"/>
          </p:cNvSpPr>
          <p:nvPr>
            <p:ph type="sldNum" sz="quarter" idx="5"/>
          </p:nvPr>
        </p:nvSpPr>
        <p:spPr>
          <a:ln/>
        </p:spPr>
        <p:txBody>
          <a:bodyPr/>
          <a:lstStyle/>
          <a:p>
            <a:fld id="{DCD5E94D-BCB0-4E8F-9B2E-0C82D7FBF5D5}" type="slidenum">
              <a:rPr lang="en-US" altLang="en-US"/>
              <a:pPr/>
              <a:t>2</a:t>
            </a:fld>
            <a:endParaRPr lang="en-US" altLang="en-US"/>
          </a:p>
        </p:txBody>
      </p:sp>
      <p:sp>
        <p:nvSpPr>
          <p:cNvPr id="313346" name="Rectangle 2">
            <a:extLst>
              <a:ext uri="{FF2B5EF4-FFF2-40B4-BE49-F238E27FC236}">
                <a16:creationId xmlns:a16="http://schemas.microsoft.com/office/drawing/2014/main" id="{1E466CF0-4C13-2DB2-E854-D8CF080D512A}"/>
              </a:ext>
            </a:extLst>
          </p:cNvPr>
          <p:cNvSpPr>
            <a:spLocks noRot="1" noChangeArrowheads="1" noTextEdit="1"/>
          </p:cNvSpPr>
          <p:nvPr>
            <p:ph type="sldImg"/>
          </p:nvPr>
        </p:nvSpPr>
        <p:spPr>
          <a:ln/>
        </p:spPr>
      </p:sp>
      <p:sp>
        <p:nvSpPr>
          <p:cNvPr id="313347" name="Rectangle 3">
            <a:extLst>
              <a:ext uri="{FF2B5EF4-FFF2-40B4-BE49-F238E27FC236}">
                <a16:creationId xmlns:a16="http://schemas.microsoft.com/office/drawing/2014/main" id="{C4D39021-0245-54A0-F901-2C901A06EB7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F1B1DC-21DF-D7EB-1EEA-EF25BC2ACE74}"/>
              </a:ext>
            </a:extLst>
          </p:cNvPr>
          <p:cNvSpPr>
            <a:spLocks noGrp="1" noChangeArrowheads="1"/>
          </p:cNvSpPr>
          <p:nvPr>
            <p:ph type="sldNum" sz="quarter" idx="5"/>
          </p:nvPr>
        </p:nvSpPr>
        <p:spPr>
          <a:ln/>
        </p:spPr>
        <p:txBody>
          <a:bodyPr/>
          <a:lstStyle/>
          <a:p>
            <a:fld id="{53A88451-0D41-4048-B94D-F537E929D6E5}" type="slidenum">
              <a:rPr lang="en-US" altLang="en-US"/>
              <a:pPr/>
              <a:t>20</a:t>
            </a:fld>
            <a:endParaRPr lang="en-US" altLang="en-US"/>
          </a:p>
        </p:txBody>
      </p:sp>
      <p:sp>
        <p:nvSpPr>
          <p:cNvPr id="330754" name="Rectangle 2">
            <a:extLst>
              <a:ext uri="{FF2B5EF4-FFF2-40B4-BE49-F238E27FC236}">
                <a16:creationId xmlns:a16="http://schemas.microsoft.com/office/drawing/2014/main" id="{EC0A5F14-110E-4E5C-1D06-8CEF7D6621DF}"/>
              </a:ext>
            </a:extLst>
          </p:cNvPr>
          <p:cNvSpPr>
            <a:spLocks noRot="1" noChangeArrowheads="1" noTextEdit="1"/>
          </p:cNvSpPr>
          <p:nvPr>
            <p:ph type="sldImg"/>
          </p:nvPr>
        </p:nvSpPr>
        <p:spPr>
          <a:ln/>
        </p:spPr>
      </p:sp>
      <p:sp>
        <p:nvSpPr>
          <p:cNvPr id="330755" name="Rectangle 3">
            <a:extLst>
              <a:ext uri="{FF2B5EF4-FFF2-40B4-BE49-F238E27FC236}">
                <a16:creationId xmlns:a16="http://schemas.microsoft.com/office/drawing/2014/main" id="{B7716058-1FC7-3286-F459-13124D9E36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C16F83-EC52-B843-5408-AC0F1F52179C}"/>
              </a:ext>
            </a:extLst>
          </p:cNvPr>
          <p:cNvSpPr>
            <a:spLocks noGrp="1" noChangeArrowheads="1"/>
          </p:cNvSpPr>
          <p:nvPr>
            <p:ph type="sldNum" sz="quarter" idx="5"/>
          </p:nvPr>
        </p:nvSpPr>
        <p:spPr>
          <a:ln/>
        </p:spPr>
        <p:txBody>
          <a:bodyPr/>
          <a:lstStyle/>
          <a:p>
            <a:fld id="{102F4E89-48B3-43CE-AD73-DB380ACAD0E5}" type="slidenum">
              <a:rPr lang="en-US" altLang="en-US"/>
              <a:pPr/>
              <a:t>21</a:t>
            </a:fld>
            <a:endParaRPr lang="en-US" altLang="en-US"/>
          </a:p>
        </p:txBody>
      </p:sp>
      <p:sp>
        <p:nvSpPr>
          <p:cNvPr id="331778" name="Rectangle 2">
            <a:extLst>
              <a:ext uri="{FF2B5EF4-FFF2-40B4-BE49-F238E27FC236}">
                <a16:creationId xmlns:a16="http://schemas.microsoft.com/office/drawing/2014/main" id="{CA1F973E-FCDA-223D-4E53-0D22C59C311B}"/>
              </a:ext>
            </a:extLst>
          </p:cNvPr>
          <p:cNvSpPr>
            <a:spLocks noRot="1" noChangeArrowheads="1" noTextEdit="1"/>
          </p:cNvSpPr>
          <p:nvPr>
            <p:ph type="sldImg"/>
          </p:nvPr>
        </p:nvSpPr>
        <p:spPr>
          <a:ln/>
        </p:spPr>
      </p:sp>
      <p:sp>
        <p:nvSpPr>
          <p:cNvPr id="331779" name="Rectangle 3">
            <a:extLst>
              <a:ext uri="{FF2B5EF4-FFF2-40B4-BE49-F238E27FC236}">
                <a16:creationId xmlns:a16="http://schemas.microsoft.com/office/drawing/2014/main" id="{0858A5ED-FF94-BDDC-67E1-1D574CD658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DD017A-805D-AB7E-FF06-9304952EC35E}"/>
              </a:ext>
            </a:extLst>
          </p:cNvPr>
          <p:cNvSpPr>
            <a:spLocks noGrp="1" noChangeArrowheads="1"/>
          </p:cNvSpPr>
          <p:nvPr>
            <p:ph type="sldNum" sz="quarter" idx="5"/>
          </p:nvPr>
        </p:nvSpPr>
        <p:spPr>
          <a:ln/>
        </p:spPr>
        <p:txBody>
          <a:bodyPr/>
          <a:lstStyle/>
          <a:p>
            <a:fld id="{3B7D1264-5171-4595-B5E4-E015C3CE1602}" type="slidenum">
              <a:rPr lang="en-US" altLang="en-US"/>
              <a:pPr/>
              <a:t>22</a:t>
            </a:fld>
            <a:endParaRPr lang="en-US" altLang="en-US"/>
          </a:p>
        </p:txBody>
      </p:sp>
      <p:sp>
        <p:nvSpPr>
          <p:cNvPr id="332802" name="Rectangle 2">
            <a:extLst>
              <a:ext uri="{FF2B5EF4-FFF2-40B4-BE49-F238E27FC236}">
                <a16:creationId xmlns:a16="http://schemas.microsoft.com/office/drawing/2014/main" id="{4F591632-D614-E4F7-2B71-6345A745C3CC}"/>
              </a:ext>
            </a:extLst>
          </p:cNvPr>
          <p:cNvSpPr>
            <a:spLocks noRot="1" noChangeArrowheads="1" noTextEdit="1"/>
          </p:cNvSpPr>
          <p:nvPr>
            <p:ph type="sldImg"/>
          </p:nvPr>
        </p:nvSpPr>
        <p:spPr>
          <a:ln/>
        </p:spPr>
      </p:sp>
      <p:sp>
        <p:nvSpPr>
          <p:cNvPr id="332803" name="Rectangle 3">
            <a:extLst>
              <a:ext uri="{FF2B5EF4-FFF2-40B4-BE49-F238E27FC236}">
                <a16:creationId xmlns:a16="http://schemas.microsoft.com/office/drawing/2014/main" id="{4825F2CD-0F56-D104-BABC-7352745D0DF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D560BC-5703-0663-1A1D-01110BCC04B4}"/>
              </a:ext>
            </a:extLst>
          </p:cNvPr>
          <p:cNvSpPr>
            <a:spLocks noGrp="1" noChangeArrowheads="1"/>
          </p:cNvSpPr>
          <p:nvPr>
            <p:ph type="sldNum" sz="quarter" idx="5"/>
          </p:nvPr>
        </p:nvSpPr>
        <p:spPr>
          <a:ln/>
        </p:spPr>
        <p:txBody>
          <a:bodyPr/>
          <a:lstStyle/>
          <a:p>
            <a:fld id="{0748665F-91EE-4041-8DB4-0BDF7F897C1E}" type="slidenum">
              <a:rPr lang="en-US" altLang="en-US"/>
              <a:pPr/>
              <a:t>23</a:t>
            </a:fld>
            <a:endParaRPr lang="en-US" altLang="en-US"/>
          </a:p>
        </p:txBody>
      </p:sp>
      <p:sp>
        <p:nvSpPr>
          <p:cNvPr id="333826" name="Rectangle 2">
            <a:extLst>
              <a:ext uri="{FF2B5EF4-FFF2-40B4-BE49-F238E27FC236}">
                <a16:creationId xmlns:a16="http://schemas.microsoft.com/office/drawing/2014/main" id="{D1ED3027-D89E-B7E1-D466-2DC5EF4B2FD8}"/>
              </a:ext>
            </a:extLst>
          </p:cNvPr>
          <p:cNvSpPr>
            <a:spLocks noRot="1" noChangeArrowheads="1" noTextEdit="1"/>
          </p:cNvSpPr>
          <p:nvPr>
            <p:ph type="sldImg"/>
          </p:nvPr>
        </p:nvSpPr>
        <p:spPr>
          <a:ln/>
        </p:spPr>
      </p:sp>
      <p:sp>
        <p:nvSpPr>
          <p:cNvPr id="333827" name="Rectangle 3">
            <a:extLst>
              <a:ext uri="{FF2B5EF4-FFF2-40B4-BE49-F238E27FC236}">
                <a16:creationId xmlns:a16="http://schemas.microsoft.com/office/drawing/2014/main" id="{83E81B68-F0C6-9A90-BD74-47F2BDAEFE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BF9A03-E330-66CD-9305-95C8B1CC355D}"/>
              </a:ext>
            </a:extLst>
          </p:cNvPr>
          <p:cNvSpPr>
            <a:spLocks noGrp="1" noChangeArrowheads="1"/>
          </p:cNvSpPr>
          <p:nvPr>
            <p:ph type="sldNum" sz="quarter" idx="5"/>
          </p:nvPr>
        </p:nvSpPr>
        <p:spPr>
          <a:ln/>
        </p:spPr>
        <p:txBody>
          <a:bodyPr/>
          <a:lstStyle/>
          <a:p>
            <a:fld id="{889063E1-2A4A-4DA3-B81A-E8C0CCA92053}" type="slidenum">
              <a:rPr lang="en-US" altLang="en-US"/>
              <a:pPr/>
              <a:t>24</a:t>
            </a:fld>
            <a:endParaRPr lang="en-US" altLang="en-US"/>
          </a:p>
        </p:txBody>
      </p:sp>
      <p:sp>
        <p:nvSpPr>
          <p:cNvPr id="334850" name="Rectangle 2">
            <a:extLst>
              <a:ext uri="{FF2B5EF4-FFF2-40B4-BE49-F238E27FC236}">
                <a16:creationId xmlns:a16="http://schemas.microsoft.com/office/drawing/2014/main" id="{8F5B7933-9BD0-14C1-1232-35754F01F872}"/>
              </a:ext>
            </a:extLst>
          </p:cNvPr>
          <p:cNvSpPr>
            <a:spLocks noRot="1" noChangeArrowheads="1" noTextEdit="1"/>
          </p:cNvSpPr>
          <p:nvPr>
            <p:ph type="sldImg"/>
          </p:nvPr>
        </p:nvSpPr>
        <p:spPr>
          <a:ln/>
        </p:spPr>
      </p:sp>
      <p:sp>
        <p:nvSpPr>
          <p:cNvPr id="334851" name="Rectangle 3">
            <a:extLst>
              <a:ext uri="{FF2B5EF4-FFF2-40B4-BE49-F238E27FC236}">
                <a16:creationId xmlns:a16="http://schemas.microsoft.com/office/drawing/2014/main" id="{168E5744-19A7-C2DC-EB38-0BA9D33F43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2A748F3-6279-CD44-3AC0-082EA0F8FD82}"/>
              </a:ext>
            </a:extLst>
          </p:cNvPr>
          <p:cNvSpPr>
            <a:spLocks noGrp="1" noChangeArrowheads="1"/>
          </p:cNvSpPr>
          <p:nvPr>
            <p:ph type="sldNum" sz="quarter" idx="5"/>
          </p:nvPr>
        </p:nvSpPr>
        <p:spPr>
          <a:ln/>
        </p:spPr>
        <p:txBody>
          <a:bodyPr/>
          <a:lstStyle/>
          <a:p>
            <a:fld id="{21BB495A-0543-4DCC-861E-E2C6DF5B18D7}" type="slidenum">
              <a:rPr lang="en-US" altLang="en-US"/>
              <a:pPr/>
              <a:t>25</a:t>
            </a:fld>
            <a:endParaRPr lang="en-US" altLang="en-US"/>
          </a:p>
        </p:txBody>
      </p:sp>
      <p:sp>
        <p:nvSpPr>
          <p:cNvPr id="335874" name="Rectangle 2">
            <a:extLst>
              <a:ext uri="{FF2B5EF4-FFF2-40B4-BE49-F238E27FC236}">
                <a16:creationId xmlns:a16="http://schemas.microsoft.com/office/drawing/2014/main" id="{B36A43B0-3D9A-7175-52C5-CCB278CA42AA}"/>
              </a:ext>
            </a:extLst>
          </p:cNvPr>
          <p:cNvSpPr>
            <a:spLocks noRot="1" noChangeArrowheads="1" noTextEdit="1"/>
          </p:cNvSpPr>
          <p:nvPr>
            <p:ph type="sldImg"/>
          </p:nvPr>
        </p:nvSpPr>
        <p:spPr>
          <a:ln/>
        </p:spPr>
      </p:sp>
      <p:sp>
        <p:nvSpPr>
          <p:cNvPr id="335875" name="Rectangle 3">
            <a:extLst>
              <a:ext uri="{FF2B5EF4-FFF2-40B4-BE49-F238E27FC236}">
                <a16:creationId xmlns:a16="http://schemas.microsoft.com/office/drawing/2014/main" id="{0F5E84B9-CBEA-6EC8-B769-AD1AA51681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915A6D-1692-7332-FF70-DBD528E0DD9E}"/>
              </a:ext>
            </a:extLst>
          </p:cNvPr>
          <p:cNvSpPr>
            <a:spLocks noGrp="1" noChangeArrowheads="1"/>
          </p:cNvSpPr>
          <p:nvPr>
            <p:ph type="sldNum" sz="quarter" idx="5"/>
          </p:nvPr>
        </p:nvSpPr>
        <p:spPr>
          <a:ln/>
        </p:spPr>
        <p:txBody>
          <a:bodyPr/>
          <a:lstStyle/>
          <a:p>
            <a:fld id="{266E30EE-A996-46AE-8100-968740DCAC79}" type="slidenum">
              <a:rPr lang="en-US" altLang="en-US"/>
              <a:pPr/>
              <a:t>26</a:t>
            </a:fld>
            <a:endParaRPr lang="en-US" altLang="en-US"/>
          </a:p>
        </p:txBody>
      </p:sp>
      <p:sp>
        <p:nvSpPr>
          <p:cNvPr id="336898" name="Rectangle 2">
            <a:extLst>
              <a:ext uri="{FF2B5EF4-FFF2-40B4-BE49-F238E27FC236}">
                <a16:creationId xmlns:a16="http://schemas.microsoft.com/office/drawing/2014/main" id="{F70483F1-8372-68AB-A08B-1ED8207D230E}"/>
              </a:ext>
            </a:extLst>
          </p:cNvPr>
          <p:cNvSpPr>
            <a:spLocks noRot="1" noChangeArrowheads="1" noTextEdit="1"/>
          </p:cNvSpPr>
          <p:nvPr>
            <p:ph type="sldImg"/>
          </p:nvPr>
        </p:nvSpPr>
        <p:spPr>
          <a:ln/>
        </p:spPr>
      </p:sp>
      <p:sp>
        <p:nvSpPr>
          <p:cNvPr id="336899" name="Rectangle 3">
            <a:extLst>
              <a:ext uri="{FF2B5EF4-FFF2-40B4-BE49-F238E27FC236}">
                <a16:creationId xmlns:a16="http://schemas.microsoft.com/office/drawing/2014/main" id="{930F0625-9BA4-12A1-CA54-6D82F6A8D21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29F3B4-C2EB-5673-4F16-D011C381149A}"/>
              </a:ext>
            </a:extLst>
          </p:cNvPr>
          <p:cNvSpPr>
            <a:spLocks noGrp="1" noChangeArrowheads="1"/>
          </p:cNvSpPr>
          <p:nvPr>
            <p:ph type="sldNum" sz="quarter" idx="5"/>
          </p:nvPr>
        </p:nvSpPr>
        <p:spPr>
          <a:ln/>
        </p:spPr>
        <p:txBody>
          <a:bodyPr/>
          <a:lstStyle/>
          <a:p>
            <a:fld id="{109A92D7-B1A5-4693-B01B-56395CFAC4D8}" type="slidenum">
              <a:rPr lang="en-US" altLang="en-US"/>
              <a:pPr/>
              <a:t>27</a:t>
            </a:fld>
            <a:endParaRPr lang="en-US" altLang="en-US"/>
          </a:p>
        </p:txBody>
      </p:sp>
      <p:sp>
        <p:nvSpPr>
          <p:cNvPr id="337922" name="Rectangle 2">
            <a:extLst>
              <a:ext uri="{FF2B5EF4-FFF2-40B4-BE49-F238E27FC236}">
                <a16:creationId xmlns:a16="http://schemas.microsoft.com/office/drawing/2014/main" id="{AB60C84E-D49C-21A3-C531-C3603AD8F9B7}"/>
              </a:ext>
            </a:extLst>
          </p:cNvPr>
          <p:cNvSpPr>
            <a:spLocks noRot="1" noChangeArrowheads="1" noTextEdit="1"/>
          </p:cNvSpPr>
          <p:nvPr>
            <p:ph type="sldImg"/>
          </p:nvPr>
        </p:nvSpPr>
        <p:spPr>
          <a:ln/>
        </p:spPr>
      </p:sp>
      <p:sp>
        <p:nvSpPr>
          <p:cNvPr id="337923" name="Rectangle 3">
            <a:extLst>
              <a:ext uri="{FF2B5EF4-FFF2-40B4-BE49-F238E27FC236}">
                <a16:creationId xmlns:a16="http://schemas.microsoft.com/office/drawing/2014/main" id="{DC4E7114-A8D6-AB1D-198A-26467D4CC2C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D75C6B-1B74-AB5D-B0DA-838F18AD2169}"/>
              </a:ext>
            </a:extLst>
          </p:cNvPr>
          <p:cNvSpPr>
            <a:spLocks noGrp="1" noChangeArrowheads="1"/>
          </p:cNvSpPr>
          <p:nvPr>
            <p:ph type="sldNum" sz="quarter" idx="5"/>
          </p:nvPr>
        </p:nvSpPr>
        <p:spPr>
          <a:ln/>
        </p:spPr>
        <p:txBody>
          <a:bodyPr/>
          <a:lstStyle/>
          <a:p>
            <a:fld id="{BE8F0CA4-DEDA-4EE6-B121-CA8AD1F25C07}" type="slidenum">
              <a:rPr lang="en-US" altLang="en-US"/>
              <a:pPr/>
              <a:t>28</a:t>
            </a:fld>
            <a:endParaRPr lang="en-US" altLang="en-US"/>
          </a:p>
        </p:txBody>
      </p:sp>
      <p:sp>
        <p:nvSpPr>
          <p:cNvPr id="338946" name="Rectangle 2">
            <a:extLst>
              <a:ext uri="{FF2B5EF4-FFF2-40B4-BE49-F238E27FC236}">
                <a16:creationId xmlns:a16="http://schemas.microsoft.com/office/drawing/2014/main" id="{46E35F44-8FF1-821A-2ACA-2DD31F135035}"/>
              </a:ext>
            </a:extLst>
          </p:cNvPr>
          <p:cNvSpPr>
            <a:spLocks noRot="1" noChangeArrowheads="1" noTextEdit="1"/>
          </p:cNvSpPr>
          <p:nvPr>
            <p:ph type="sldImg"/>
          </p:nvPr>
        </p:nvSpPr>
        <p:spPr>
          <a:ln/>
        </p:spPr>
      </p:sp>
      <p:sp>
        <p:nvSpPr>
          <p:cNvPr id="338947" name="Rectangle 3">
            <a:extLst>
              <a:ext uri="{FF2B5EF4-FFF2-40B4-BE49-F238E27FC236}">
                <a16:creationId xmlns:a16="http://schemas.microsoft.com/office/drawing/2014/main" id="{913E512F-5660-C67B-2645-341F1C40EC8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7B5C93-675B-4330-362C-D862B55CE478}"/>
              </a:ext>
            </a:extLst>
          </p:cNvPr>
          <p:cNvSpPr>
            <a:spLocks noGrp="1" noChangeArrowheads="1"/>
          </p:cNvSpPr>
          <p:nvPr>
            <p:ph type="sldNum" sz="quarter" idx="5"/>
          </p:nvPr>
        </p:nvSpPr>
        <p:spPr>
          <a:ln/>
        </p:spPr>
        <p:txBody>
          <a:bodyPr/>
          <a:lstStyle/>
          <a:p>
            <a:fld id="{72B63592-AD55-449E-9B45-DA8CE99F9F25}" type="slidenum">
              <a:rPr lang="en-US" altLang="en-US"/>
              <a:pPr/>
              <a:t>29</a:t>
            </a:fld>
            <a:endParaRPr lang="en-US" altLang="en-US"/>
          </a:p>
        </p:txBody>
      </p:sp>
      <p:sp>
        <p:nvSpPr>
          <p:cNvPr id="339970" name="Rectangle 2">
            <a:extLst>
              <a:ext uri="{FF2B5EF4-FFF2-40B4-BE49-F238E27FC236}">
                <a16:creationId xmlns:a16="http://schemas.microsoft.com/office/drawing/2014/main" id="{774F1D15-D6CE-8FF7-5989-754AEE59AC89}"/>
              </a:ext>
            </a:extLst>
          </p:cNvPr>
          <p:cNvSpPr>
            <a:spLocks noRot="1" noChangeArrowheads="1" noTextEdit="1"/>
          </p:cNvSpPr>
          <p:nvPr>
            <p:ph type="sldImg"/>
          </p:nvPr>
        </p:nvSpPr>
        <p:spPr>
          <a:ln/>
        </p:spPr>
      </p:sp>
      <p:sp>
        <p:nvSpPr>
          <p:cNvPr id="339971" name="Rectangle 3">
            <a:extLst>
              <a:ext uri="{FF2B5EF4-FFF2-40B4-BE49-F238E27FC236}">
                <a16:creationId xmlns:a16="http://schemas.microsoft.com/office/drawing/2014/main" id="{2BDEDDF5-A6F2-436F-A78E-9B9FA2BC420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DD301B-6128-350B-B385-380A258836BD}"/>
              </a:ext>
            </a:extLst>
          </p:cNvPr>
          <p:cNvSpPr>
            <a:spLocks noGrp="1" noChangeArrowheads="1"/>
          </p:cNvSpPr>
          <p:nvPr>
            <p:ph type="sldNum" sz="quarter" idx="5"/>
          </p:nvPr>
        </p:nvSpPr>
        <p:spPr>
          <a:ln/>
        </p:spPr>
        <p:txBody>
          <a:bodyPr/>
          <a:lstStyle/>
          <a:p>
            <a:fld id="{B7799F88-1BED-4F30-AF51-6025A737688A}" type="slidenum">
              <a:rPr lang="en-US" altLang="en-US"/>
              <a:pPr/>
              <a:t>3</a:t>
            </a:fld>
            <a:endParaRPr lang="en-US" altLang="en-US"/>
          </a:p>
        </p:txBody>
      </p:sp>
      <p:sp>
        <p:nvSpPr>
          <p:cNvPr id="314370" name="Rectangle 2">
            <a:extLst>
              <a:ext uri="{FF2B5EF4-FFF2-40B4-BE49-F238E27FC236}">
                <a16:creationId xmlns:a16="http://schemas.microsoft.com/office/drawing/2014/main" id="{3AD68D9E-F412-9CEC-5C4F-58B94A70CA89}"/>
              </a:ext>
            </a:extLst>
          </p:cNvPr>
          <p:cNvSpPr>
            <a:spLocks noRot="1" noChangeArrowheads="1" noTextEdit="1"/>
          </p:cNvSpPr>
          <p:nvPr>
            <p:ph type="sldImg"/>
          </p:nvPr>
        </p:nvSpPr>
        <p:spPr>
          <a:ln/>
        </p:spPr>
      </p:sp>
      <p:sp>
        <p:nvSpPr>
          <p:cNvPr id="314371" name="Rectangle 3">
            <a:extLst>
              <a:ext uri="{FF2B5EF4-FFF2-40B4-BE49-F238E27FC236}">
                <a16:creationId xmlns:a16="http://schemas.microsoft.com/office/drawing/2014/main" id="{81EBB314-A9C4-7556-3326-0DEB6DA4538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77D94B-ED34-3119-A21D-C4F1AB828C94}"/>
              </a:ext>
            </a:extLst>
          </p:cNvPr>
          <p:cNvSpPr>
            <a:spLocks noGrp="1" noChangeArrowheads="1"/>
          </p:cNvSpPr>
          <p:nvPr>
            <p:ph type="sldNum" sz="quarter" idx="5"/>
          </p:nvPr>
        </p:nvSpPr>
        <p:spPr>
          <a:ln/>
        </p:spPr>
        <p:txBody>
          <a:bodyPr/>
          <a:lstStyle/>
          <a:p>
            <a:fld id="{59C061FA-3CDB-4635-B180-E0287B2BDB74}" type="slidenum">
              <a:rPr lang="en-US" altLang="en-US"/>
              <a:pPr/>
              <a:t>30</a:t>
            </a:fld>
            <a:endParaRPr lang="en-US" altLang="en-US"/>
          </a:p>
        </p:txBody>
      </p:sp>
      <p:sp>
        <p:nvSpPr>
          <p:cNvPr id="340994" name="Rectangle 2">
            <a:extLst>
              <a:ext uri="{FF2B5EF4-FFF2-40B4-BE49-F238E27FC236}">
                <a16:creationId xmlns:a16="http://schemas.microsoft.com/office/drawing/2014/main" id="{3E31DBAE-A57F-074C-6F47-37F53E9BE2DD}"/>
              </a:ext>
            </a:extLst>
          </p:cNvPr>
          <p:cNvSpPr>
            <a:spLocks noRot="1" noChangeArrowheads="1" noTextEdit="1"/>
          </p:cNvSpPr>
          <p:nvPr>
            <p:ph type="sldImg"/>
          </p:nvPr>
        </p:nvSpPr>
        <p:spPr>
          <a:ln/>
        </p:spPr>
      </p:sp>
      <p:sp>
        <p:nvSpPr>
          <p:cNvPr id="340995" name="Rectangle 3">
            <a:extLst>
              <a:ext uri="{FF2B5EF4-FFF2-40B4-BE49-F238E27FC236}">
                <a16:creationId xmlns:a16="http://schemas.microsoft.com/office/drawing/2014/main" id="{7C11D66F-DE68-06F8-34E9-216F0394E2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D4D4AD-B6E8-0C68-C51F-00AC918DA2AE}"/>
              </a:ext>
            </a:extLst>
          </p:cNvPr>
          <p:cNvSpPr>
            <a:spLocks noGrp="1" noChangeArrowheads="1"/>
          </p:cNvSpPr>
          <p:nvPr>
            <p:ph type="sldNum" sz="quarter" idx="5"/>
          </p:nvPr>
        </p:nvSpPr>
        <p:spPr>
          <a:ln/>
        </p:spPr>
        <p:txBody>
          <a:bodyPr/>
          <a:lstStyle/>
          <a:p>
            <a:fld id="{392C031F-733A-4DB7-A2EA-54C544C4A6CF}" type="slidenum">
              <a:rPr lang="en-US" altLang="en-US"/>
              <a:pPr/>
              <a:t>31</a:t>
            </a:fld>
            <a:endParaRPr lang="en-US" altLang="en-US"/>
          </a:p>
        </p:txBody>
      </p:sp>
      <p:sp>
        <p:nvSpPr>
          <p:cNvPr id="342018" name="Rectangle 2">
            <a:extLst>
              <a:ext uri="{FF2B5EF4-FFF2-40B4-BE49-F238E27FC236}">
                <a16:creationId xmlns:a16="http://schemas.microsoft.com/office/drawing/2014/main" id="{60820EEA-BF11-C105-8E8C-C78B44AE57BB}"/>
              </a:ext>
            </a:extLst>
          </p:cNvPr>
          <p:cNvSpPr>
            <a:spLocks noRot="1" noChangeArrowheads="1" noTextEdit="1"/>
          </p:cNvSpPr>
          <p:nvPr>
            <p:ph type="sldImg"/>
          </p:nvPr>
        </p:nvSpPr>
        <p:spPr>
          <a:ln/>
        </p:spPr>
      </p:sp>
      <p:sp>
        <p:nvSpPr>
          <p:cNvPr id="342019" name="Rectangle 3">
            <a:extLst>
              <a:ext uri="{FF2B5EF4-FFF2-40B4-BE49-F238E27FC236}">
                <a16:creationId xmlns:a16="http://schemas.microsoft.com/office/drawing/2014/main" id="{7090FCF5-DC44-1489-B5CD-D1404D5744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4224B6-4AD8-6F75-7D2F-C237E46D9E0C}"/>
              </a:ext>
            </a:extLst>
          </p:cNvPr>
          <p:cNvSpPr>
            <a:spLocks noGrp="1" noChangeArrowheads="1"/>
          </p:cNvSpPr>
          <p:nvPr>
            <p:ph type="sldNum" sz="quarter" idx="5"/>
          </p:nvPr>
        </p:nvSpPr>
        <p:spPr>
          <a:ln/>
        </p:spPr>
        <p:txBody>
          <a:bodyPr/>
          <a:lstStyle/>
          <a:p>
            <a:fld id="{314DEEB2-3567-43AD-B858-FC8DE3787890}" type="slidenum">
              <a:rPr lang="en-US" altLang="en-US"/>
              <a:pPr/>
              <a:t>32</a:t>
            </a:fld>
            <a:endParaRPr lang="en-US" altLang="en-US"/>
          </a:p>
        </p:txBody>
      </p:sp>
      <p:sp>
        <p:nvSpPr>
          <p:cNvPr id="343042" name="Rectangle 2">
            <a:extLst>
              <a:ext uri="{FF2B5EF4-FFF2-40B4-BE49-F238E27FC236}">
                <a16:creationId xmlns:a16="http://schemas.microsoft.com/office/drawing/2014/main" id="{E71AD39C-695B-5852-E991-F20E69957CA2}"/>
              </a:ext>
            </a:extLst>
          </p:cNvPr>
          <p:cNvSpPr>
            <a:spLocks noRot="1" noChangeArrowheads="1" noTextEdit="1"/>
          </p:cNvSpPr>
          <p:nvPr>
            <p:ph type="sldImg"/>
          </p:nvPr>
        </p:nvSpPr>
        <p:spPr>
          <a:ln/>
        </p:spPr>
      </p:sp>
      <p:sp>
        <p:nvSpPr>
          <p:cNvPr id="343043" name="Rectangle 3">
            <a:extLst>
              <a:ext uri="{FF2B5EF4-FFF2-40B4-BE49-F238E27FC236}">
                <a16:creationId xmlns:a16="http://schemas.microsoft.com/office/drawing/2014/main" id="{E387B5DC-A3F6-5D71-8B98-6B3BC9F9E7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BB1043-6D91-246C-2240-B0236541EDBE}"/>
              </a:ext>
            </a:extLst>
          </p:cNvPr>
          <p:cNvSpPr>
            <a:spLocks noGrp="1" noChangeArrowheads="1"/>
          </p:cNvSpPr>
          <p:nvPr>
            <p:ph type="sldNum" sz="quarter" idx="5"/>
          </p:nvPr>
        </p:nvSpPr>
        <p:spPr>
          <a:ln/>
        </p:spPr>
        <p:txBody>
          <a:bodyPr/>
          <a:lstStyle/>
          <a:p>
            <a:fld id="{B9E34125-C740-4E1D-AD52-BB0F6DCFA18D}" type="slidenum">
              <a:rPr lang="en-US" altLang="en-US"/>
              <a:pPr/>
              <a:t>33</a:t>
            </a:fld>
            <a:endParaRPr lang="en-US" altLang="en-US"/>
          </a:p>
        </p:txBody>
      </p:sp>
      <p:sp>
        <p:nvSpPr>
          <p:cNvPr id="344066" name="Rectangle 2">
            <a:extLst>
              <a:ext uri="{FF2B5EF4-FFF2-40B4-BE49-F238E27FC236}">
                <a16:creationId xmlns:a16="http://schemas.microsoft.com/office/drawing/2014/main" id="{23B65B3B-5E06-12E0-120D-1BBDA32646C0}"/>
              </a:ext>
            </a:extLst>
          </p:cNvPr>
          <p:cNvSpPr>
            <a:spLocks noRot="1" noChangeArrowheads="1" noTextEdit="1"/>
          </p:cNvSpPr>
          <p:nvPr>
            <p:ph type="sldImg"/>
          </p:nvPr>
        </p:nvSpPr>
        <p:spPr>
          <a:ln/>
        </p:spPr>
      </p:sp>
      <p:sp>
        <p:nvSpPr>
          <p:cNvPr id="344067" name="Rectangle 3">
            <a:extLst>
              <a:ext uri="{FF2B5EF4-FFF2-40B4-BE49-F238E27FC236}">
                <a16:creationId xmlns:a16="http://schemas.microsoft.com/office/drawing/2014/main" id="{4E1B118F-DE48-1BB1-95F5-5A5A7758071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7272B9-3C16-0C83-8F27-0E1AFDD895ED}"/>
              </a:ext>
            </a:extLst>
          </p:cNvPr>
          <p:cNvSpPr>
            <a:spLocks noGrp="1" noChangeArrowheads="1"/>
          </p:cNvSpPr>
          <p:nvPr>
            <p:ph type="sldNum" sz="quarter" idx="5"/>
          </p:nvPr>
        </p:nvSpPr>
        <p:spPr>
          <a:ln/>
        </p:spPr>
        <p:txBody>
          <a:bodyPr/>
          <a:lstStyle/>
          <a:p>
            <a:fld id="{F82538AC-51BC-4798-9B08-C74831B6E205}" type="slidenum">
              <a:rPr lang="en-US" altLang="en-US"/>
              <a:pPr/>
              <a:t>34</a:t>
            </a:fld>
            <a:endParaRPr lang="en-US" altLang="en-US"/>
          </a:p>
        </p:txBody>
      </p:sp>
      <p:sp>
        <p:nvSpPr>
          <p:cNvPr id="345090" name="Rectangle 2">
            <a:extLst>
              <a:ext uri="{FF2B5EF4-FFF2-40B4-BE49-F238E27FC236}">
                <a16:creationId xmlns:a16="http://schemas.microsoft.com/office/drawing/2014/main" id="{4DBC83C2-2031-C37A-CDC0-6AEFEE622B48}"/>
              </a:ext>
            </a:extLst>
          </p:cNvPr>
          <p:cNvSpPr>
            <a:spLocks noRot="1" noChangeArrowheads="1" noTextEdit="1"/>
          </p:cNvSpPr>
          <p:nvPr>
            <p:ph type="sldImg"/>
          </p:nvPr>
        </p:nvSpPr>
        <p:spPr>
          <a:ln/>
        </p:spPr>
      </p:sp>
      <p:sp>
        <p:nvSpPr>
          <p:cNvPr id="345091" name="Rectangle 3">
            <a:extLst>
              <a:ext uri="{FF2B5EF4-FFF2-40B4-BE49-F238E27FC236}">
                <a16:creationId xmlns:a16="http://schemas.microsoft.com/office/drawing/2014/main" id="{819C0B3A-516B-9C12-7340-675797383D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A42C86-7FED-CAB0-4FBF-2A2F74722CB8}"/>
              </a:ext>
            </a:extLst>
          </p:cNvPr>
          <p:cNvSpPr>
            <a:spLocks noGrp="1" noChangeArrowheads="1"/>
          </p:cNvSpPr>
          <p:nvPr>
            <p:ph type="sldNum" sz="quarter" idx="5"/>
          </p:nvPr>
        </p:nvSpPr>
        <p:spPr>
          <a:ln/>
        </p:spPr>
        <p:txBody>
          <a:bodyPr/>
          <a:lstStyle/>
          <a:p>
            <a:fld id="{97766E09-8D29-4ADA-A224-AEC525042E86}" type="slidenum">
              <a:rPr lang="en-US" altLang="en-US"/>
              <a:pPr/>
              <a:t>35</a:t>
            </a:fld>
            <a:endParaRPr lang="en-US" altLang="en-US"/>
          </a:p>
        </p:txBody>
      </p:sp>
      <p:sp>
        <p:nvSpPr>
          <p:cNvPr id="346114" name="Rectangle 2">
            <a:extLst>
              <a:ext uri="{FF2B5EF4-FFF2-40B4-BE49-F238E27FC236}">
                <a16:creationId xmlns:a16="http://schemas.microsoft.com/office/drawing/2014/main" id="{02FE8764-7538-C9DE-F178-0EB82A4DF19D}"/>
              </a:ext>
            </a:extLst>
          </p:cNvPr>
          <p:cNvSpPr>
            <a:spLocks noRot="1" noChangeArrowheads="1" noTextEdit="1"/>
          </p:cNvSpPr>
          <p:nvPr>
            <p:ph type="sldImg"/>
          </p:nvPr>
        </p:nvSpPr>
        <p:spPr>
          <a:ln/>
        </p:spPr>
      </p:sp>
      <p:sp>
        <p:nvSpPr>
          <p:cNvPr id="346115" name="Rectangle 3">
            <a:extLst>
              <a:ext uri="{FF2B5EF4-FFF2-40B4-BE49-F238E27FC236}">
                <a16:creationId xmlns:a16="http://schemas.microsoft.com/office/drawing/2014/main" id="{E2CE4EE1-9878-C345-DD2D-7073D33AAE2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876276-3E22-7D1D-B2E0-AF8BBC8E892F}"/>
              </a:ext>
            </a:extLst>
          </p:cNvPr>
          <p:cNvSpPr>
            <a:spLocks noGrp="1" noChangeArrowheads="1"/>
          </p:cNvSpPr>
          <p:nvPr>
            <p:ph type="sldNum" sz="quarter" idx="5"/>
          </p:nvPr>
        </p:nvSpPr>
        <p:spPr>
          <a:ln/>
        </p:spPr>
        <p:txBody>
          <a:bodyPr/>
          <a:lstStyle/>
          <a:p>
            <a:fld id="{891C1845-94CA-4111-AC9B-D94A4A4E7EFD}" type="slidenum">
              <a:rPr lang="en-US" altLang="en-US"/>
              <a:pPr/>
              <a:t>36</a:t>
            </a:fld>
            <a:endParaRPr lang="en-US" altLang="en-US"/>
          </a:p>
        </p:txBody>
      </p:sp>
      <p:sp>
        <p:nvSpPr>
          <p:cNvPr id="347138" name="Rectangle 2">
            <a:extLst>
              <a:ext uri="{FF2B5EF4-FFF2-40B4-BE49-F238E27FC236}">
                <a16:creationId xmlns:a16="http://schemas.microsoft.com/office/drawing/2014/main" id="{4B419551-10A4-0D47-BE23-5B44CD0C1099}"/>
              </a:ext>
            </a:extLst>
          </p:cNvPr>
          <p:cNvSpPr>
            <a:spLocks noRot="1" noChangeArrowheads="1" noTextEdit="1"/>
          </p:cNvSpPr>
          <p:nvPr>
            <p:ph type="sldImg"/>
          </p:nvPr>
        </p:nvSpPr>
        <p:spPr>
          <a:ln/>
        </p:spPr>
      </p:sp>
      <p:sp>
        <p:nvSpPr>
          <p:cNvPr id="347139" name="Rectangle 3">
            <a:extLst>
              <a:ext uri="{FF2B5EF4-FFF2-40B4-BE49-F238E27FC236}">
                <a16:creationId xmlns:a16="http://schemas.microsoft.com/office/drawing/2014/main" id="{EE8D1981-B853-6296-A22F-2C8D28E24B9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D55CD3-9E2F-7271-18C6-3325B28EF0CA}"/>
              </a:ext>
            </a:extLst>
          </p:cNvPr>
          <p:cNvSpPr>
            <a:spLocks noGrp="1" noChangeArrowheads="1"/>
          </p:cNvSpPr>
          <p:nvPr>
            <p:ph type="sldNum" sz="quarter" idx="5"/>
          </p:nvPr>
        </p:nvSpPr>
        <p:spPr>
          <a:ln/>
        </p:spPr>
        <p:txBody>
          <a:bodyPr/>
          <a:lstStyle/>
          <a:p>
            <a:fld id="{B1D9DBA2-5792-49AA-9E06-6A10B7AAF5A9}" type="slidenum">
              <a:rPr lang="en-US" altLang="en-US"/>
              <a:pPr/>
              <a:t>37</a:t>
            </a:fld>
            <a:endParaRPr lang="en-US" altLang="en-US"/>
          </a:p>
        </p:txBody>
      </p:sp>
      <p:sp>
        <p:nvSpPr>
          <p:cNvPr id="348162" name="Rectangle 2">
            <a:extLst>
              <a:ext uri="{FF2B5EF4-FFF2-40B4-BE49-F238E27FC236}">
                <a16:creationId xmlns:a16="http://schemas.microsoft.com/office/drawing/2014/main" id="{EEF5CA64-BF72-9D9F-D160-68816BA1FFDE}"/>
              </a:ext>
            </a:extLst>
          </p:cNvPr>
          <p:cNvSpPr>
            <a:spLocks noRot="1" noChangeArrowheads="1" noTextEdit="1"/>
          </p:cNvSpPr>
          <p:nvPr>
            <p:ph type="sldImg"/>
          </p:nvPr>
        </p:nvSpPr>
        <p:spPr>
          <a:ln/>
        </p:spPr>
      </p:sp>
      <p:sp>
        <p:nvSpPr>
          <p:cNvPr id="348163" name="Rectangle 3">
            <a:extLst>
              <a:ext uri="{FF2B5EF4-FFF2-40B4-BE49-F238E27FC236}">
                <a16:creationId xmlns:a16="http://schemas.microsoft.com/office/drawing/2014/main" id="{F59B4590-7F4C-0CEC-667C-343495DA8AF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55558C-20EF-C5C5-F9EC-ED2CEFDC5A19}"/>
              </a:ext>
            </a:extLst>
          </p:cNvPr>
          <p:cNvSpPr>
            <a:spLocks noGrp="1" noChangeArrowheads="1"/>
          </p:cNvSpPr>
          <p:nvPr>
            <p:ph type="sldNum" sz="quarter" idx="5"/>
          </p:nvPr>
        </p:nvSpPr>
        <p:spPr>
          <a:ln/>
        </p:spPr>
        <p:txBody>
          <a:bodyPr/>
          <a:lstStyle/>
          <a:p>
            <a:fld id="{A6447631-CA41-4774-8144-5115CCF80488}" type="slidenum">
              <a:rPr lang="en-US" altLang="en-US"/>
              <a:pPr/>
              <a:t>38</a:t>
            </a:fld>
            <a:endParaRPr lang="en-US" altLang="en-US"/>
          </a:p>
        </p:txBody>
      </p:sp>
      <p:sp>
        <p:nvSpPr>
          <p:cNvPr id="349186" name="Rectangle 2">
            <a:extLst>
              <a:ext uri="{FF2B5EF4-FFF2-40B4-BE49-F238E27FC236}">
                <a16:creationId xmlns:a16="http://schemas.microsoft.com/office/drawing/2014/main" id="{2C679BB3-E4F2-3ECF-6697-F6AD1D7B4B4F}"/>
              </a:ext>
            </a:extLst>
          </p:cNvPr>
          <p:cNvSpPr>
            <a:spLocks noRot="1" noChangeArrowheads="1" noTextEdit="1"/>
          </p:cNvSpPr>
          <p:nvPr>
            <p:ph type="sldImg"/>
          </p:nvPr>
        </p:nvSpPr>
        <p:spPr>
          <a:ln/>
        </p:spPr>
      </p:sp>
      <p:sp>
        <p:nvSpPr>
          <p:cNvPr id="349187" name="Rectangle 3">
            <a:extLst>
              <a:ext uri="{FF2B5EF4-FFF2-40B4-BE49-F238E27FC236}">
                <a16:creationId xmlns:a16="http://schemas.microsoft.com/office/drawing/2014/main" id="{A1B0DB95-90EF-2D1F-5622-6CD4DD151F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FDF94D-85B8-B239-BB60-BF2DB020A131}"/>
              </a:ext>
            </a:extLst>
          </p:cNvPr>
          <p:cNvSpPr>
            <a:spLocks noGrp="1" noChangeArrowheads="1"/>
          </p:cNvSpPr>
          <p:nvPr>
            <p:ph type="sldNum" sz="quarter" idx="5"/>
          </p:nvPr>
        </p:nvSpPr>
        <p:spPr>
          <a:ln/>
        </p:spPr>
        <p:txBody>
          <a:bodyPr/>
          <a:lstStyle/>
          <a:p>
            <a:fld id="{54B90457-D7F6-4FA7-9D6C-E51C67B0F4FB}" type="slidenum">
              <a:rPr lang="en-US" altLang="en-US"/>
              <a:pPr/>
              <a:t>39</a:t>
            </a:fld>
            <a:endParaRPr lang="en-US" altLang="en-US"/>
          </a:p>
        </p:txBody>
      </p:sp>
      <p:sp>
        <p:nvSpPr>
          <p:cNvPr id="350210" name="Rectangle 2">
            <a:extLst>
              <a:ext uri="{FF2B5EF4-FFF2-40B4-BE49-F238E27FC236}">
                <a16:creationId xmlns:a16="http://schemas.microsoft.com/office/drawing/2014/main" id="{6FB6D5EA-B097-10E4-10B3-EEA046126120}"/>
              </a:ext>
            </a:extLst>
          </p:cNvPr>
          <p:cNvSpPr>
            <a:spLocks noRot="1" noChangeArrowheads="1" noTextEdit="1"/>
          </p:cNvSpPr>
          <p:nvPr>
            <p:ph type="sldImg"/>
          </p:nvPr>
        </p:nvSpPr>
        <p:spPr>
          <a:ln/>
        </p:spPr>
      </p:sp>
      <p:sp>
        <p:nvSpPr>
          <p:cNvPr id="350211" name="Rectangle 3">
            <a:extLst>
              <a:ext uri="{FF2B5EF4-FFF2-40B4-BE49-F238E27FC236}">
                <a16:creationId xmlns:a16="http://schemas.microsoft.com/office/drawing/2014/main" id="{A95C984A-9A79-AD0E-FE14-F364DAE86BC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A31D51-86C9-5BC0-1F11-7AF8DBFF6862}"/>
              </a:ext>
            </a:extLst>
          </p:cNvPr>
          <p:cNvSpPr>
            <a:spLocks noGrp="1" noChangeArrowheads="1"/>
          </p:cNvSpPr>
          <p:nvPr>
            <p:ph type="sldNum" sz="quarter" idx="5"/>
          </p:nvPr>
        </p:nvSpPr>
        <p:spPr>
          <a:ln/>
        </p:spPr>
        <p:txBody>
          <a:bodyPr/>
          <a:lstStyle/>
          <a:p>
            <a:fld id="{FC918F5D-D31B-45E9-84D4-C98698D4596C}" type="slidenum">
              <a:rPr lang="en-US" altLang="en-US"/>
              <a:pPr/>
              <a:t>4</a:t>
            </a:fld>
            <a:endParaRPr lang="en-US" altLang="en-US"/>
          </a:p>
        </p:txBody>
      </p:sp>
      <p:sp>
        <p:nvSpPr>
          <p:cNvPr id="315394" name="Rectangle 2">
            <a:extLst>
              <a:ext uri="{FF2B5EF4-FFF2-40B4-BE49-F238E27FC236}">
                <a16:creationId xmlns:a16="http://schemas.microsoft.com/office/drawing/2014/main" id="{30D5668F-F52B-A318-222D-8D32F591DA9F}"/>
              </a:ext>
            </a:extLst>
          </p:cNvPr>
          <p:cNvSpPr>
            <a:spLocks noRot="1" noChangeArrowheads="1" noTextEdit="1"/>
          </p:cNvSpPr>
          <p:nvPr>
            <p:ph type="sldImg"/>
          </p:nvPr>
        </p:nvSpPr>
        <p:spPr>
          <a:ln/>
        </p:spPr>
      </p:sp>
      <p:sp>
        <p:nvSpPr>
          <p:cNvPr id="315395" name="Rectangle 3">
            <a:extLst>
              <a:ext uri="{FF2B5EF4-FFF2-40B4-BE49-F238E27FC236}">
                <a16:creationId xmlns:a16="http://schemas.microsoft.com/office/drawing/2014/main" id="{388903D8-CD5F-2D1D-6024-4C4E9C93AD6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6F8F2C-5C88-4B11-21D1-D892F68DD93B}"/>
              </a:ext>
            </a:extLst>
          </p:cNvPr>
          <p:cNvSpPr>
            <a:spLocks noGrp="1" noChangeArrowheads="1"/>
          </p:cNvSpPr>
          <p:nvPr>
            <p:ph type="sldNum" sz="quarter" idx="5"/>
          </p:nvPr>
        </p:nvSpPr>
        <p:spPr>
          <a:ln/>
        </p:spPr>
        <p:txBody>
          <a:bodyPr/>
          <a:lstStyle/>
          <a:p>
            <a:fld id="{73630942-6376-465A-818A-47FE8BBEB016}" type="slidenum">
              <a:rPr lang="en-US" altLang="en-US"/>
              <a:pPr/>
              <a:t>40</a:t>
            </a:fld>
            <a:endParaRPr lang="en-US" altLang="en-US"/>
          </a:p>
        </p:txBody>
      </p:sp>
      <p:sp>
        <p:nvSpPr>
          <p:cNvPr id="351234" name="Rectangle 2">
            <a:extLst>
              <a:ext uri="{FF2B5EF4-FFF2-40B4-BE49-F238E27FC236}">
                <a16:creationId xmlns:a16="http://schemas.microsoft.com/office/drawing/2014/main" id="{6120844E-CAD8-9D76-AE9B-2A743E26B433}"/>
              </a:ext>
            </a:extLst>
          </p:cNvPr>
          <p:cNvSpPr>
            <a:spLocks noRot="1" noChangeArrowheads="1" noTextEdit="1"/>
          </p:cNvSpPr>
          <p:nvPr>
            <p:ph type="sldImg"/>
          </p:nvPr>
        </p:nvSpPr>
        <p:spPr>
          <a:ln/>
        </p:spPr>
      </p:sp>
      <p:sp>
        <p:nvSpPr>
          <p:cNvPr id="351235" name="Rectangle 3">
            <a:extLst>
              <a:ext uri="{FF2B5EF4-FFF2-40B4-BE49-F238E27FC236}">
                <a16:creationId xmlns:a16="http://schemas.microsoft.com/office/drawing/2014/main" id="{BB01CDC2-7908-CD5A-A185-D2605C1B86B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9EE8D2-7D31-34CC-FF1F-7CEB057B8D30}"/>
              </a:ext>
            </a:extLst>
          </p:cNvPr>
          <p:cNvSpPr>
            <a:spLocks noGrp="1" noChangeArrowheads="1"/>
          </p:cNvSpPr>
          <p:nvPr>
            <p:ph type="sldNum" sz="quarter" idx="5"/>
          </p:nvPr>
        </p:nvSpPr>
        <p:spPr>
          <a:ln/>
        </p:spPr>
        <p:txBody>
          <a:bodyPr/>
          <a:lstStyle/>
          <a:p>
            <a:fld id="{11C738D2-B2D3-415D-85CB-8FD28E983E05}" type="slidenum">
              <a:rPr lang="en-US" altLang="en-US"/>
              <a:pPr/>
              <a:t>41</a:t>
            </a:fld>
            <a:endParaRPr lang="en-US" altLang="en-US"/>
          </a:p>
        </p:txBody>
      </p:sp>
      <p:sp>
        <p:nvSpPr>
          <p:cNvPr id="352258" name="Rectangle 2">
            <a:extLst>
              <a:ext uri="{FF2B5EF4-FFF2-40B4-BE49-F238E27FC236}">
                <a16:creationId xmlns:a16="http://schemas.microsoft.com/office/drawing/2014/main" id="{F337912B-17AF-4694-55AF-F87CFE949B04}"/>
              </a:ext>
            </a:extLst>
          </p:cNvPr>
          <p:cNvSpPr>
            <a:spLocks noRot="1" noChangeArrowheads="1" noTextEdit="1"/>
          </p:cNvSpPr>
          <p:nvPr>
            <p:ph type="sldImg"/>
          </p:nvPr>
        </p:nvSpPr>
        <p:spPr>
          <a:ln/>
        </p:spPr>
      </p:sp>
      <p:sp>
        <p:nvSpPr>
          <p:cNvPr id="352259" name="Rectangle 3">
            <a:extLst>
              <a:ext uri="{FF2B5EF4-FFF2-40B4-BE49-F238E27FC236}">
                <a16:creationId xmlns:a16="http://schemas.microsoft.com/office/drawing/2014/main" id="{E41B2349-E1DB-592A-8FE6-199144FEDA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AE44BB-D180-5098-A005-B0E6F08247E0}"/>
              </a:ext>
            </a:extLst>
          </p:cNvPr>
          <p:cNvSpPr>
            <a:spLocks noGrp="1" noChangeArrowheads="1"/>
          </p:cNvSpPr>
          <p:nvPr>
            <p:ph type="sldNum" sz="quarter" idx="5"/>
          </p:nvPr>
        </p:nvSpPr>
        <p:spPr>
          <a:ln/>
        </p:spPr>
        <p:txBody>
          <a:bodyPr/>
          <a:lstStyle/>
          <a:p>
            <a:fld id="{9B4A1EA4-A3C2-4F90-B892-A446A3BC8A5A}" type="slidenum">
              <a:rPr lang="en-US" altLang="en-US"/>
              <a:pPr/>
              <a:t>42</a:t>
            </a:fld>
            <a:endParaRPr lang="en-US" altLang="en-US"/>
          </a:p>
        </p:txBody>
      </p:sp>
      <p:sp>
        <p:nvSpPr>
          <p:cNvPr id="353282" name="Rectangle 2">
            <a:extLst>
              <a:ext uri="{FF2B5EF4-FFF2-40B4-BE49-F238E27FC236}">
                <a16:creationId xmlns:a16="http://schemas.microsoft.com/office/drawing/2014/main" id="{EFD27BDC-1E2B-9F48-1819-A1B49779F6F3}"/>
              </a:ext>
            </a:extLst>
          </p:cNvPr>
          <p:cNvSpPr>
            <a:spLocks noRot="1" noChangeArrowheads="1" noTextEdit="1"/>
          </p:cNvSpPr>
          <p:nvPr>
            <p:ph type="sldImg"/>
          </p:nvPr>
        </p:nvSpPr>
        <p:spPr>
          <a:ln/>
        </p:spPr>
      </p:sp>
      <p:sp>
        <p:nvSpPr>
          <p:cNvPr id="353283" name="Rectangle 3">
            <a:extLst>
              <a:ext uri="{FF2B5EF4-FFF2-40B4-BE49-F238E27FC236}">
                <a16:creationId xmlns:a16="http://schemas.microsoft.com/office/drawing/2014/main" id="{E9B9963F-B29D-8E06-B1D7-A77939A302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B46B08-62E6-5C15-A74F-4B50A21AD8C3}"/>
              </a:ext>
            </a:extLst>
          </p:cNvPr>
          <p:cNvSpPr>
            <a:spLocks noGrp="1" noChangeArrowheads="1"/>
          </p:cNvSpPr>
          <p:nvPr>
            <p:ph type="sldNum" sz="quarter" idx="5"/>
          </p:nvPr>
        </p:nvSpPr>
        <p:spPr>
          <a:ln/>
        </p:spPr>
        <p:txBody>
          <a:bodyPr/>
          <a:lstStyle/>
          <a:p>
            <a:fld id="{A62BB6EB-A0D5-4584-A319-5EE9F0A099DC}" type="slidenum">
              <a:rPr lang="en-US" altLang="en-US"/>
              <a:pPr/>
              <a:t>43</a:t>
            </a:fld>
            <a:endParaRPr lang="en-US" altLang="en-US"/>
          </a:p>
        </p:txBody>
      </p:sp>
      <p:sp>
        <p:nvSpPr>
          <p:cNvPr id="354306" name="Rectangle 2">
            <a:extLst>
              <a:ext uri="{FF2B5EF4-FFF2-40B4-BE49-F238E27FC236}">
                <a16:creationId xmlns:a16="http://schemas.microsoft.com/office/drawing/2014/main" id="{9203D3E4-B65D-AD6A-BBF1-ED787326C377}"/>
              </a:ext>
            </a:extLst>
          </p:cNvPr>
          <p:cNvSpPr>
            <a:spLocks noRot="1" noChangeArrowheads="1" noTextEdit="1"/>
          </p:cNvSpPr>
          <p:nvPr>
            <p:ph type="sldImg"/>
          </p:nvPr>
        </p:nvSpPr>
        <p:spPr>
          <a:ln/>
        </p:spPr>
      </p:sp>
      <p:sp>
        <p:nvSpPr>
          <p:cNvPr id="354307" name="Rectangle 3">
            <a:extLst>
              <a:ext uri="{FF2B5EF4-FFF2-40B4-BE49-F238E27FC236}">
                <a16:creationId xmlns:a16="http://schemas.microsoft.com/office/drawing/2014/main" id="{75C15D75-AB35-8301-A863-347601C8FC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102719-3433-97B2-32B2-4F249CB27847}"/>
              </a:ext>
            </a:extLst>
          </p:cNvPr>
          <p:cNvSpPr>
            <a:spLocks noGrp="1" noChangeArrowheads="1"/>
          </p:cNvSpPr>
          <p:nvPr>
            <p:ph type="sldNum" sz="quarter" idx="5"/>
          </p:nvPr>
        </p:nvSpPr>
        <p:spPr>
          <a:ln/>
        </p:spPr>
        <p:txBody>
          <a:bodyPr/>
          <a:lstStyle/>
          <a:p>
            <a:fld id="{42DA823B-D0D9-4457-A09A-B1CCA39CC561}" type="slidenum">
              <a:rPr lang="en-US" altLang="en-US"/>
              <a:pPr/>
              <a:t>44</a:t>
            </a:fld>
            <a:endParaRPr lang="en-US" altLang="en-US"/>
          </a:p>
        </p:txBody>
      </p:sp>
      <p:sp>
        <p:nvSpPr>
          <p:cNvPr id="355330" name="Rectangle 2">
            <a:extLst>
              <a:ext uri="{FF2B5EF4-FFF2-40B4-BE49-F238E27FC236}">
                <a16:creationId xmlns:a16="http://schemas.microsoft.com/office/drawing/2014/main" id="{767F1F72-86E3-3C89-BBC9-AFA60F53950F}"/>
              </a:ext>
            </a:extLst>
          </p:cNvPr>
          <p:cNvSpPr>
            <a:spLocks noRot="1" noChangeArrowheads="1" noTextEdit="1"/>
          </p:cNvSpPr>
          <p:nvPr>
            <p:ph type="sldImg"/>
          </p:nvPr>
        </p:nvSpPr>
        <p:spPr>
          <a:ln/>
        </p:spPr>
      </p:sp>
      <p:sp>
        <p:nvSpPr>
          <p:cNvPr id="355331" name="Rectangle 3">
            <a:extLst>
              <a:ext uri="{FF2B5EF4-FFF2-40B4-BE49-F238E27FC236}">
                <a16:creationId xmlns:a16="http://schemas.microsoft.com/office/drawing/2014/main" id="{DA56D015-CD37-76F7-E5CC-F4DBFC69251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C15066-250A-D120-063C-729E67BB563A}"/>
              </a:ext>
            </a:extLst>
          </p:cNvPr>
          <p:cNvSpPr>
            <a:spLocks noGrp="1" noChangeArrowheads="1"/>
          </p:cNvSpPr>
          <p:nvPr>
            <p:ph type="sldNum" sz="quarter" idx="5"/>
          </p:nvPr>
        </p:nvSpPr>
        <p:spPr>
          <a:ln/>
        </p:spPr>
        <p:txBody>
          <a:bodyPr/>
          <a:lstStyle/>
          <a:p>
            <a:fld id="{8316E6E3-DD95-4B0F-8E5F-25E033717E60}" type="slidenum">
              <a:rPr lang="en-US" altLang="en-US"/>
              <a:pPr/>
              <a:t>45</a:t>
            </a:fld>
            <a:endParaRPr lang="en-US" altLang="en-US"/>
          </a:p>
        </p:txBody>
      </p:sp>
      <p:sp>
        <p:nvSpPr>
          <p:cNvPr id="356354" name="Rectangle 2">
            <a:extLst>
              <a:ext uri="{FF2B5EF4-FFF2-40B4-BE49-F238E27FC236}">
                <a16:creationId xmlns:a16="http://schemas.microsoft.com/office/drawing/2014/main" id="{88D63842-A485-CF74-853C-7333557D467A}"/>
              </a:ext>
            </a:extLst>
          </p:cNvPr>
          <p:cNvSpPr>
            <a:spLocks noRot="1" noChangeArrowheads="1" noTextEdit="1"/>
          </p:cNvSpPr>
          <p:nvPr>
            <p:ph type="sldImg"/>
          </p:nvPr>
        </p:nvSpPr>
        <p:spPr>
          <a:ln/>
        </p:spPr>
      </p:sp>
      <p:sp>
        <p:nvSpPr>
          <p:cNvPr id="356355" name="Rectangle 3">
            <a:extLst>
              <a:ext uri="{FF2B5EF4-FFF2-40B4-BE49-F238E27FC236}">
                <a16:creationId xmlns:a16="http://schemas.microsoft.com/office/drawing/2014/main" id="{A39AE37D-4586-EB8B-18F4-B7771FD4DBC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257B5B-4EB0-C2F0-A328-426044EF1FCE}"/>
              </a:ext>
            </a:extLst>
          </p:cNvPr>
          <p:cNvSpPr>
            <a:spLocks noGrp="1" noChangeArrowheads="1"/>
          </p:cNvSpPr>
          <p:nvPr>
            <p:ph type="sldNum" sz="quarter" idx="5"/>
          </p:nvPr>
        </p:nvSpPr>
        <p:spPr>
          <a:ln/>
        </p:spPr>
        <p:txBody>
          <a:bodyPr/>
          <a:lstStyle/>
          <a:p>
            <a:fld id="{D6881D27-1E31-4990-9647-D084212B2E99}" type="slidenum">
              <a:rPr lang="en-US" altLang="en-US"/>
              <a:pPr/>
              <a:t>46</a:t>
            </a:fld>
            <a:endParaRPr lang="en-US" altLang="en-US"/>
          </a:p>
        </p:txBody>
      </p:sp>
      <p:sp>
        <p:nvSpPr>
          <p:cNvPr id="357378" name="Rectangle 2">
            <a:extLst>
              <a:ext uri="{FF2B5EF4-FFF2-40B4-BE49-F238E27FC236}">
                <a16:creationId xmlns:a16="http://schemas.microsoft.com/office/drawing/2014/main" id="{C9A65C30-F8E2-8DF0-4E94-688BEA245599}"/>
              </a:ext>
            </a:extLst>
          </p:cNvPr>
          <p:cNvSpPr>
            <a:spLocks noRot="1" noChangeArrowheads="1" noTextEdit="1"/>
          </p:cNvSpPr>
          <p:nvPr>
            <p:ph type="sldImg"/>
          </p:nvPr>
        </p:nvSpPr>
        <p:spPr>
          <a:ln/>
        </p:spPr>
      </p:sp>
      <p:sp>
        <p:nvSpPr>
          <p:cNvPr id="357379" name="Rectangle 3">
            <a:extLst>
              <a:ext uri="{FF2B5EF4-FFF2-40B4-BE49-F238E27FC236}">
                <a16:creationId xmlns:a16="http://schemas.microsoft.com/office/drawing/2014/main" id="{1D0E46CF-BF67-4600-ECBB-86047F0AF6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13CD01-1E93-F5D4-C1ED-6172C6E7AE0F}"/>
              </a:ext>
            </a:extLst>
          </p:cNvPr>
          <p:cNvSpPr>
            <a:spLocks noGrp="1" noChangeArrowheads="1"/>
          </p:cNvSpPr>
          <p:nvPr>
            <p:ph type="sldNum" sz="quarter" idx="5"/>
          </p:nvPr>
        </p:nvSpPr>
        <p:spPr>
          <a:ln/>
        </p:spPr>
        <p:txBody>
          <a:bodyPr/>
          <a:lstStyle/>
          <a:p>
            <a:fld id="{51AF062A-DDA3-4F77-A0FB-5668B4B2B2A7}" type="slidenum">
              <a:rPr lang="en-US" altLang="en-US"/>
              <a:pPr/>
              <a:t>47</a:t>
            </a:fld>
            <a:endParaRPr lang="en-US" altLang="en-US"/>
          </a:p>
        </p:txBody>
      </p:sp>
      <p:sp>
        <p:nvSpPr>
          <p:cNvPr id="358402" name="Rectangle 2">
            <a:extLst>
              <a:ext uri="{FF2B5EF4-FFF2-40B4-BE49-F238E27FC236}">
                <a16:creationId xmlns:a16="http://schemas.microsoft.com/office/drawing/2014/main" id="{48AE18CE-F012-66F9-CD82-B9DBDE5C54A9}"/>
              </a:ext>
            </a:extLst>
          </p:cNvPr>
          <p:cNvSpPr>
            <a:spLocks noRot="1" noChangeArrowheads="1" noTextEdit="1"/>
          </p:cNvSpPr>
          <p:nvPr>
            <p:ph type="sldImg"/>
          </p:nvPr>
        </p:nvSpPr>
        <p:spPr>
          <a:ln/>
        </p:spPr>
      </p:sp>
      <p:sp>
        <p:nvSpPr>
          <p:cNvPr id="358403" name="Rectangle 3">
            <a:extLst>
              <a:ext uri="{FF2B5EF4-FFF2-40B4-BE49-F238E27FC236}">
                <a16:creationId xmlns:a16="http://schemas.microsoft.com/office/drawing/2014/main" id="{6B2167B1-9388-7F7D-7260-3B27E16EF4F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80851F-F191-FA68-45D6-A680A5AE688A}"/>
              </a:ext>
            </a:extLst>
          </p:cNvPr>
          <p:cNvSpPr>
            <a:spLocks noGrp="1" noChangeArrowheads="1"/>
          </p:cNvSpPr>
          <p:nvPr>
            <p:ph type="sldNum" sz="quarter" idx="5"/>
          </p:nvPr>
        </p:nvSpPr>
        <p:spPr>
          <a:ln/>
        </p:spPr>
        <p:txBody>
          <a:bodyPr/>
          <a:lstStyle/>
          <a:p>
            <a:fld id="{6F478486-3161-4C10-87D5-116BE1B44FCE}" type="slidenum">
              <a:rPr lang="en-US" altLang="en-US"/>
              <a:pPr/>
              <a:t>48</a:t>
            </a:fld>
            <a:endParaRPr lang="en-US" altLang="en-US"/>
          </a:p>
        </p:txBody>
      </p:sp>
      <p:sp>
        <p:nvSpPr>
          <p:cNvPr id="359426" name="Rectangle 2">
            <a:extLst>
              <a:ext uri="{FF2B5EF4-FFF2-40B4-BE49-F238E27FC236}">
                <a16:creationId xmlns:a16="http://schemas.microsoft.com/office/drawing/2014/main" id="{F92F4536-72C2-F6C9-284E-6BAD63D92DB5}"/>
              </a:ext>
            </a:extLst>
          </p:cNvPr>
          <p:cNvSpPr>
            <a:spLocks noRot="1" noChangeArrowheads="1" noTextEdit="1"/>
          </p:cNvSpPr>
          <p:nvPr>
            <p:ph type="sldImg"/>
          </p:nvPr>
        </p:nvSpPr>
        <p:spPr>
          <a:ln/>
        </p:spPr>
      </p:sp>
      <p:sp>
        <p:nvSpPr>
          <p:cNvPr id="359427" name="Rectangle 3">
            <a:extLst>
              <a:ext uri="{FF2B5EF4-FFF2-40B4-BE49-F238E27FC236}">
                <a16:creationId xmlns:a16="http://schemas.microsoft.com/office/drawing/2014/main" id="{70C751B8-CB2F-7310-4B2E-605CEB25C0A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EFE6C4-9F29-182E-06BB-6674893282DB}"/>
              </a:ext>
            </a:extLst>
          </p:cNvPr>
          <p:cNvSpPr>
            <a:spLocks noGrp="1" noChangeArrowheads="1"/>
          </p:cNvSpPr>
          <p:nvPr>
            <p:ph type="sldNum" sz="quarter" idx="5"/>
          </p:nvPr>
        </p:nvSpPr>
        <p:spPr>
          <a:ln/>
        </p:spPr>
        <p:txBody>
          <a:bodyPr/>
          <a:lstStyle/>
          <a:p>
            <a:fld id="{EE541CD2-F429-44F0-90EC-3E3D6492D590}" type="slidenum">
              <a:rPr lang="en-US" altLang="en-US"/>
              <a:pPr/>
              <a:t>49</a:t>
            </a:fld>
            <a:endParaRPr lang="en-US" altLang="en-US"/>
          </a:p>
        </p:txBody>
      </p:sp>
      <p:sp>
        <p:nvSpPr>
          <p:cNvPr id="360450" name="Rectangle 2">
            <a:extLst>
              <a:ext uri="{FF2B5EF4-FFF2-40B4-BE49-F238E27FC236}">
                <a16:creationId xmlns:a16="http://schemas.microsoft.com/office/drawing/2014/main" id="{9CA23289-F7A8-0B8D-3D9B-713210641C59}"/>
              </a:ext>
            </a:extLst>
          </p:cNvPr>
          <p:cNvSpPr>
            <a:spLocks noRot="1" noChangeArrowheads="1" noTextEdit="1"/>
          </p:cNvSpPr>
          <p:nvPr>
            <p:ph type="sldImg"/>
          </p:nvPr>
        </p:nvSpPr>
        <p:spPr>
          <a:ln/>
        </p:spPr>
      </p:sp>
      <p:sp>
        <p:nvSpPr>
          <p:cNvPr id="360451" name="Rectangle 3">
            <a:extLst>
              <a:ext uri="{FF2B5EF4-FFF2-40B4-BE49-F238E27FC236}">
                <a16:creationId xmlns:a16="http://schemas.microsoft.com/office/drawing/2014/main" id="{C15514DC-881D-C145-0AAD-1A5EC567A8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174E1B-85DD-E719-1C95-71ED32C2506E}"/>
              </a:ext>
            </a:extLst>
          </p:cNvPr>
          <p:cNvSpPr>
            <a:spLocks noGrp="1" noChangeArrowheads="1"/>
          </p:cNvSpPr>
          <p:nvPr>
            <p:ph type="sldNum" sz="quarter" idx="5"/>
          </p:nvPr>
        </p:nvSpPr>
        <p:spPr>
          <a:ln/>
        </p:spPr>
        <p:txBody>
          <a:bodyPr/>
          <a:lstStyle/>
          <a:p>
            <a:fld id="{44097BB1-E72B-4811-A51D-7B6571DA3FE2}" type="slidenum">
              <a:rPr lang="en-US" altLang="en-US"/>
              <a:pPr/>
              <a:t>5</a:t>
            </a:fld>
            <a:endParaRPr lang="en-US" altLang="en-US"/>
          </a:p>
        </p:txBody>
      </p:sp>
      <p:sp>
        <p:nvSpPr>
          <p:cNvPr id="316418" name="Rectangle 2">
            <a:extLst>
              <a:ext uri="{FF2B5EF4-FFF2-40B4-BE49-F238E27FC236}">
                <a16:creationId xmlns:a16="http://schemas.microsoft.com/office/drawing/2014/main" id="{32438DCA-FA08-01C1-2B61-4AF8262B4682}"/>
              </a:ext>
            </a:extLst>
          </p:cNvPr>
          <p:cNvSpPr>
            <a:spLocks noRot="1" noChangeArrowheads="1" noTextEdit="1"/>
          </p:cNvSpPr>
          <p:nvPr>
            <p:ph type="sldImg"/>
          </p:nvPr>
        </p:nvSpPr>
        <p:spPr>
          <a:ln/>
        </p:spPr>
      </p:sp>
      <p:sp>
        <p:nvSpPr>
          <p:cNvPr id="316419" name="Rectangle 3">
            <a:extLst>
              <a:ext uri="{FF2B5EF4-FFF2-40B4-BE49-F238E27FC236}">
                <a16:creationId xmlns:a16="http://schemas.microsoft.com/office/drawing/2014/main" id="{F197CC3F-4459-2CD1-0C69-A641437F58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C5694A-C591-BD53-29DC-35F977D52A3E}"/>
              </a:ext>
            </a:extLst>
          </p:cNvPr>
          <p:cNvSpPr>
            <a:spLocks noGrp="1" noChangeArrowheads="1"/>
          </p:cNvSpPr>
          <p:nvPr>
            <p:ph type="sldNum" sz="quarter" idx="5"/>
          </p:nvPr>
        </p:nvSpPr>
        <p:spPr>
          <a:ln/>
        </p:spPr>
        <p:txBody>
          <a:bodyPr/>
          <a:lstStyle/>
          <a:p>
            <a:fld id="{B1F17C30-AA09-49C3-975D-6323B6240F01}" type="slidenum">
              <a:rPr lang="en-US" altLang="en-US"/>
              <a:pPr/>
              <a:t>50</a:t>
            </a:fld>
            <a:endParaRPr lang="en-US" altLang="en-US"/>
          </a:p>
        </p:txBody>
      </p:sp>
      <p:sp>
        <p:nvSpPr>
          <p:cNvPr id="361474" name="Rectangle 2">
            <a:extLst>
              <a:ext uri="{FF2B5EF4-FFF2-40B4-BE49-F238E27FC236}">
                <a16:creationId xmlns:a16="http://schemas.microsoft.com/office/drawing/2014/main" id="{AB49F557-DC05-40DC-1777-F38AAEF203C8}"/>
              </a:ext>
            </a:extLst>
          </p:cNvPr>
          <p:cNvSpPr>
            <a:spLocks noRot="1" noChangeArrowheads="1" noTextEdit="1"/>
          </p:cNvSpPr>
          <p:nvPr>
            <p:ph type="sldImg"/>
          </p:nvPr>
        </p:nvSpPr>
        <p:spPr>
          <a:ln/>
        </p:spPr>
      </p:sp>
      <p:sp>
        <p:nvSpPr>
          <p:cNvPr id="361475" name="Rectangle 3">
            <a:extLst>
              <a:ext uri="{FF2B5EF4-FFF2-40B4-BE49-F238E27FC236}">
                <a16:creationId xmlns:a16="http://schemas.microsoft.com/office/drawing/2014/main" id="{B11017A9-0542-E589-45CA-1918475DEE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018FBA-5F57-289E-D653-4DF1BF006B74}"/>
              </a:ext>
            </a:extLst>
          </p:cNvPr>
          <p:cNvSpPr>
            <a:spLocks noGrp="1" noChangeArrowheads="1"/>
          </p:cNvSpPr>
          <p:nvPr>
            <p:ph type="sldNum" sz="quarter" idx="5"/>
          </p:nvPr>
        </p:nvSpPr>
        <p:spPr>
          <a:ln/>
        </p:spPr>
        <p:txBody>
          <a:bodyPr/>
          <a:lstStyle/>
          <a:p>
            <a:fld id="{60B95ECA-7688-4229-AE5D-FDB67109F9B1}" type="slidenum">
              <a:rPr lang="en-US" altLang="en-US"/>
              <a:pPr/>
              <a:t>51</a:t>
            </a:fld>
            <a:endParaRPr lang="en-US" altLang="en-US"/>
          </a:p>
        </p:txBody>
      </p:sp>
      <p:sp>
        <p:nvSpPr>
          <p:cNvPr id="362498" name="Rectangle 2">
            <a:extLst>
              <a:ext uri="{FF2B5EF4-FFF2-40B4-BE49-F238E27FC236}">
                <a16:creationId xmlns:a16="http://schemas.microsoft.com/office/drawing/2014/main" id="{ADF40231-BE00-0529-916C-4B666448C8D9}"/>
              </a:ext>
            </a:extLst>
          </p:cNvPr>
          <p:cNvSpPr>
            <a:spLocks noRot="1" noChangeArrowheads="1" noTextEdit="1"/>
          </p:cNvSpPr>
          <p:nvPr>
            <p:ph type="sldImg"/>
          </p:nvPr>
        </p:nvSpPr>
        <p:spPr>
          <a:ln/>
        </p:spPr>
      </p:sp>
      <p:sp>
        <p:nvSpPr>
          <p:cNvPr id="362499" name="Rectangle 3">
            <a:extLst>
              <a:ext uri="{FF2B5EF4-FFF2-40B4-BE49-F238E27FC236}">
                <a16:creationId xmlns:a16="http://schemas.microsoft.com/office/drawing/2014/main" id="{BF65A2B8-69A9-E29F-FF51-D7AAB12378F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9A9508-41F4-1A7E-B051-A44BF39A09C9}"/>
              </a:ext>
            </a:extLst>
          </p:cNvPr>
          <p:cNvSpPr>
            <a:spLocks noGrp="1" noChangeArrowheads="1"/>
          </p:cNvSpPr>
          <p:nvPr>
            <p:ph type="sldNum" sz="quarter" idx="5"/>
          </p:nvPr>
        </p:nvSpPr>
        <p:spPr>
          <a:ln/>
        </p:spPr>
        <p:txBody>
          <a:bodyPr/>
          <a:lstStyle/>
          <a:p>
            <a:fld id="{EAB4877F-4058-4DF0-B534-45D0E05BABF9}" type="slidenum">
              <a:rPr lang="en-US" altLang="en-US"/>
              <a:pPr/>
              <a:t>52</a:t>
            </a:fld>
            <a:endParaRPr lang="en-US" altLang="en-US"/>
          </a:p>
        </p:txBody>
      </p:sp>
      <p:sp>
        <p:nvSpPr>
          <p:cNvPr id="363522" name="Rectangle 2">
            <a:extLst>
              <a:ext uri="{FF2B5EF4-FFF2-40B4-BE49-F238E27FC236}">
                <a16:creationId xmlns:a16="http://schemas.microsoft.com/office/drawing/2014/main" id="{40213D91-35BD-F918-4E37-4D85FCAB6BB3}"/>
              </a:ext>
            </a:extLst>
          </p:cNvPr>
          <p:cNvSpPr>
            <a:spLocks noRot="1" noChangeArrowheads="1" noTextEdit="1"/>
          </p:cNvSpPr>
          <p:nvPr>
            <p:ph type="sldImg"/>
          </p:nvPr>
        </p:nvSpPr>
        <p:spPr>
          <a:ln/>
        </p:spPr>
      </p:sp>
      <p:sp>
        <p:nvSpPr>
          <p:cNvPr id="363523" name="Rectangle 3">
            <a:extLst>
              <a:ext uri="{FF2B5EF4-FFF2-40B4-BE49-F238E27FC236}">
                <a16:creationId xmlns:a16="http://schemas.microsoft.com/office/drawing/2014/main" id="{3C7A7444-D68F-DCBC-494D-E2E6EA9C368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74FDFE-2089-EFCE-826A-816D6722CD52}"/>
              </a:ext>
            </a:extLst>
          </p:cNvPr>
          <p:cNvSpPr>
            <a:spLocks noGrp="1" noChangeArrowheads="1"/>
          </p:cNvSpPr>
          <p:nvPr>
            <p:ph type="sldNum" sz="quarter" idx="5"/>
          </p:nvPr>
        </p:nvSpPr>
        <p:spPr>
          <a:ln/>
        </p:spPr>
        <p:txBody>
          <a:bodyPr/>
          <a:lstStyle/>
          <a:p>
            <a:fld id="{07945C52-6122-4A3A-A1C8-6A7886CF90B9}" type="slidenum">
              <a:rPr lang="en-US" altLang="en-US"/>
              <a:pPr/>
              <a:t>53</a:t>
            </a:fld>
            <a:endParaRPr lang="en-US" altLang="en-US"/>
          </a:p>
        </p:txBody>
      </p:sp>
      <p:sp>
        <p:nvSpPr>
          <p:cNvPr id="364546" name="Rectangle 2">
            <a:extLst>
              <a:ext uri="{FF2B5EF4-FFF2-40B4-BE49-F238E27FC236}">
                <a16:creationId xmlns:a16="http://schemas.microsoft.com/office/drawing/2014/main" id="{4215E9E0-B874-D324-8867-D76967E91554}"/>
              </a:ext>
            </a:extLst>
          </p:cNvPr>
          <p:cNvSpPr>
            <a:spLocks noRot="1" noChangeArrowheads="1" noTextEdit="1"/>
          </p:cNvSpPr>
          <p:nvPr>
            <p:ph type="sldImg"/>
          </p:nvPr>
        </p:nvSpPr>
        <p:spPr>
          <a:ln/>
        </p:spPr>
      </p:sp>
      <p:sp>
        <p:nvSpPr>
          <p:cNvPr id="364547" name="Rectangle 3">
            <a:extLst>
              <a:ext uri="{FF2B5EF4-FFF2-40B4-BE49-F238E27FC236}">
                <a16:creationId xmlns:a16="http://schemas.microsoft.com/office/drawing/2014/main" id="{2F47A079-EB25-AE7A-C9BB-8230424D1B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DCB3B7-6098-A5F8-844B-ADF121EF7B9B}"/>
              </a:ext>
            </a:extLst>
          </p:cNvPr>
          <p:cNvSpPr>
            <a:spLocks noGrp="1" noChangeArrowheads="1"/>
          </p:cNvSpPr>
          <p:nvPr>
            <p:ph type="sldNum" sz="quarter" idx="5"/>
          </p:nvPr>
        </p:nvSpPr>
        <p:spPr>
          <a:ln/>
        </p:spPr>
        <p:txBody>
          <a:bodyPr/>
          <a:lstStyle/>
          <a:p>
            <a:fld id="{BB2A5770-C0BF-4094-B800-8548F760BEC6}" type="slidenum">
              <a:rPr lang="en-US" altLang="en-US"/>
              <a:pPr/>
              <a:t>54</a:t>
            </a:fld>
            <a:endParaRPr lang="en-US" altLang="en-US"/>
          </a:p>
        </p:txBody>
      </p:sp>
      <p:sp>
        <p:nvSpPr>
          <p:cNvPr id="366594" name="Rectangle 2">
            <a:extLst>
              <a:ext uri="{FF2B5EF4-FFF2-40B4-BE49-F238E27FC236}">
                <a16:creationId xmlns:a16="http://schemas.microsoft.com/office/drawing/2014/main" id="{9D444248-F8D0-FCBE-F23F-4E9B88E80AAB}"/>
              </a:ext>
            </a:extLst>
          </p:cNvPr>
          <p:cNvSpPr>
            <a:spLocks noRot="1" noChangeArrowheads="1" noTextEdit="1"/>
          </p:cNvSpPr>
          <p:nvPr>
            <p:ph type="sldImg"/>
          </p:nvPr>
        </p:nvSpPr>
        <p:spPr>
          <a:xfrm>
            <a:off x="1144588" y="685800"/>
            <a:ext cx="4572000" cy="3429000"/>
          </a:xfrm>
          <a:ln/>
        </p:spPr>
      </p:sp>
      <p:sp>
        <p:nvSpPr>
          <p:cNvPr id="366595" name="Rectangle 3">
            <a:extLst>
              <a:ext uri="{FF2B5EF4-FFF2-40B4-BE49-F238E27FC236}">
                <a16:creationId xmlns:a16="http://schemas.microsoft.com/office/drawing/2014/main" id="{97BA3C27-D09A-A5E8-C858-B4EAD5C598BC}"/>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B471F4-803D-0BA2-003F-CECA363A7FE4}"/>
              </a:ext>
            </a:extLst>
          </p:cNvPr>
          <p:cNvSpPr>
            <a:spLocks noGrp="1" noChangeArrowheads="1"/>
          </p:cNvSpPr>
          <p:nvPr>
            <p:ph type="sldNum" sz="quarter" idx="5"/>
          </p:nvPr>
        </p:nvSpPr>
        <p:spPr>
          <a:ln/>
        </p:spPr>
        <p:txBody>
          <a:bodyPr/>
          <a:lstStyle/>
          <a:p>
            <a:fld id="{BA918DE9-D810-41AC-A16E-5F686CB691BF}" type="slidenum">
              <a:rPr lang="en-US" altLang="en-US"/>
              <a:pPr/>
              <a:t>6</a:t>
            </a:fld>
            <a:endParaRPr lang="en-US" altLang="en-US"/>
          </a:p>
        </p:txBody>
      </p:sp>
      <p:sp>
        <p:nvSpPr>
          <p:cNvPr id="317442" name="Rectangle 2">
            <a:extLst>
              <a:ext uri="{FF2B5EF4-FFF2-40B4-BE49-F238E27FC236}">
                <a16:creationId xmlns:a16="http://schemas.microsoft.com/office/drawing/2014/main" id="{A0FADEF1-544C-5A79-5EC5-258E7907BD98}"/>
              </a:ext>
            </a:extLst>
          </p:cNvPr>
          <p:cNvSpPr>
            <a:spLocks noRot="1" noChangeArrowheads="1" noTextEdit="1"/>
          </p:cNvSpPr>
          <p:nvPr>
            <p:ph type="sldImg"/>
          </p:nvPr>
        </p:nvSpPr>
        <p:spPr>
          <a:ln/>
        </p:spPr>
      </p:sp>
      <p:sp>
        <p:nvSpPr>
          <p:cNvPr id="317443" name="Rectangle 3">
            <a:extLst>
              <a:ext uri="{FF2B5EF4-FFF2-40B4-BE49-F238E27FC236}">
                <a16:creationId xmlns:a16="http://schemas.microsoft.com/office/drawing/2014/main" id="{8EC613A6-4BB1-E525-3269-52E707E125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CF6672-4083-97A3-A990-06CFF116A3CE}"/>
              </a:ext>
            </a:extLst>
          </p:cNvPr>
          <p:cNvSpPr>
            <a:spLocks noGrp="1" noChangeArrowheads="1"/>
          </p:cNvSpPr>
          <p:nvPr>
            <p:ph type="sldNum" sz="quarter" idx="5"/>
          </p:nvPr>
        </p:nvSpPr>
        <p:spPr>
          <a:ln/>
        </p:spPr>
        <p:txBody>
          <a:bodyPr/>
          <a:lstStyle/>
          <a:p>
            <a:fld id="{E02F405E-EB65-4992-A3F8-DFA1E9A77C30}" type="slidenum">
              <a:rPr lang="en-US" altLang="en-US"/>
              <a:pPr/>
              <a:t>7</a:t>
            </a:fld>
            <a:endParaRPr lang="en-US" altLang="en-US"/>
          </a:p>
        </p:txBody>
      </p:sp>
      <p:sp>
        <p:nvSpPr>
          <p:cNvPr id="318466" name="Rectangle 2">
            <a:extLst>
              <a:ext uri="{FF2B5EF4-FFF2-40B4-BE49-F238E27FC236}">
                <a16:creationId xmlns:a16="http://schemas.microsoft.com/office/drawing/2014/main" id="{505D6BA8-0047-5B7F-94C5-3D787437D1DC}"/>
              </a:ext>
            </a:extLst>
          </p:cNvPr>
          <p:cNvSpPr>
            <a:spLocks noRot="1" noChangeArrowheads="1" noTextEdit="1"/>
          </p:cNvSpPr>
          <p:nvPr>
            <p:ph type="sldImg"/>
          </p:nvPr>
        </p:nvSpPr>
        <p:spPr>
          <a:ln/>
        </p:spPr>
      </p:sp>
      <p:sp>
        <p:nvSpPr>
          <p:cNvPr id="318467" name="Rectangle 3">
            <a:extLst>
              <a:ext uri="{FF2B5EF4-FFF2-40B4-BE49-F238E27FC236}">
                <a16:creationId xmlns:a16="http://schemas.microsoft.com/office/drawing/2014/main" id="{255C4412-09A7-CEAE-98BB-84C854D2C4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3EA2E5-D55D-6328-37FA-B61A62FD92ED}"/>
              </a:ext>
            </a:extLst>
          </p:cNvPr>
          <p:cNvSpPr>
            <a:spLocks noGrp="1" noChangeArrowheads="1"/>
          </p:cNvSpPr>
          <p:nvPr>
            <p:ph type="sldNum" sz="quarter" idx="5"/>
          </p:nvPr>
        </p:nvSpPr>
        <p:spPr>
          <a:ln/>
        </p:spPr>
        <p:txBody>
          <a:bodyPr/>
          <a:lstStyle/>
          <a:p>
            <a:fld id="{47C304DA-2234-473E-8010-3C5AE3FBE688}" type="slidenum">
              <a:rPr lang="en-US" altLang="en-US"/>
              <a:pPr/>
              <a:t>8</a:t>
            </a:fld>
            <a:endParaRPr lang="en-US" altLang="en-US"/>
          </a:p>
        </p:txBody>
      </p:sp>
      <p:sp>
        <p:nvSpPr>
          <p:cNvPr id="319490" name="Rectangle 2">
            <a:extLst>
              <a:ext uri="{FF2B5EF4-FFF2-40B4-BE49-F238E27FC236}">
                <a16:creationId xmlns:a16="http://schemas.microsoft.com/office/drawing/2014/main" id="{CECC8317-D418-F6A8-B1CF-DE7B162C17E6}"/>
              </a:ext>
            </a:extLst>
          </p:cNvPr>
          <p:cNvSpPr>
            <a:spLocks noRot="1" noChangeArrowheads="1" noTextEdit="1"/>
          </p:cNvSpPr>
          <p:nvPr>
            <p:ph type="sldImg"/>
          </p:nvPr>
        </p:nvSpPr>
        <p:spPr>
          <a:ln/>
        </p:spPr>
      </p:sp>
      <p:sp>
        <p:nvSpPr>
          <p:cNvPr id="319491" name="Rectangle 3">
            <a:extLst>
              <a:ext uri="{FF2B5EF4-FFF2-40B4-BE49-F238E27FC236}">
                <a16:creationId xmlns:a16="http://schemas.microsoft.com/office/drawing/2014/main" id="{CE6E5556-6BE7-5B8E-FB73-3631517D03B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72DAC0-6981-C68F-3488-4E0AC0A1ADFE}"/>
              </a:ext>
            </a:extLst>
          </p:cNvPr>
          <p:cNvSpPr>
            <a:spLocks noGrp="1" noChangeArrowheads="1"/>
          </p:cNvSpPr>
          <p:nvPr>
            <p:ph type="sldNum" sz="quarter" idx="5"/>
          </p:nvPr>
        </p:nvSpPr>
        <p:spPr>
          <a:ln/>
        </p:spPr>
        <p:txBody>
          <a:bodyPr/>
          <a:lstStyle/>
          <a:p>
            <a:fld id="{82896E49-AD3E-419E-BEDC-96F992FDA391}" type="slidenum">
              <a:rPr lang="en-US" altLang="en-US"/>
              <a:pPr/>
              <a:t>9</a:t>
            </a:fld>
            <a:endParaRPr lang="en-US" altLang="en-US"/>
          </a:p>
        </p:txBody>
      </p:sp>
      <p:sp>
        <p:nvSpPr>
          <p:cNvPr id="320514" name="Rectangle 2">
            <a:extLst>
              <a:ext uri="{FF2B5EF4-FFF2-40B4-BE49-F238E27FC236}">
                <a16:creationId xmlns:a16="http://schemas.microsoft.com/office/drawing/2014/main" id="{519ED803-E35C-022D-CED2-256850D5B1A3}"/>
              </a:ext>
            </a:extLst>
          </p:cNvPr>
          <p:cNvSpPr>
            <a:spLocks noRot="1" noChangeArrowheads="1" noTextEdit="1"/>
          </p:cNvSpPr>
          <p:nvPr>
            <p:ph type="sldImg"/>
          </p:nvPr>
        </p:nvSpPr>
        <p:spPr>
          <a:ln/>
        </p:spPr>
      </p:sp>
      <p:sp>
        <p:nvSpPr>
          <p:cNvPr id="320515" name="Rectangle 3">
            <a:extLst>
              <a:ext uri="{FF2B5EF4-FFF2-40B4-BE49-F238E27FC236}">
                <a16:creationId xmlns:a16="http://schemas.microsoft.com/office/drawing/2014/main" id="{BE2B7611-D220-BA6D-B2CF-410E7B45AEC0}"/>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F73D-4A86-7AED-B63A-42E2A561348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5180F4-8791-6F0E-8914-C59832EA70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3234A5-138C-06D2-038A-B9F5789F05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15CB1A7-203C-0B8A-93F1-F601573E6D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981CDF-6511-062E-C647-561A1FB79F89}"/>
              </a:ext>
            </a:extLst>
          </p:cNvPr>
          <p:cNvSpPr>
            <a:spLocks noGrp="1"/>
          </p:cNvSpPr>
          <p:nvPr>
            <p:ph type="sldNum" sz="quarter" idx="12"/>
          </p:nvPr>
        </p:nvSpPr>
        <p:spPr/>
        <p:txBody>
          <a:bodyPr/>
          <a:lstStyle>
            <a:lvl1pPr>
              <a:defRPr/>
            </a:lvl1pPr>
          </a:lstStyle>
          <a:p>
            <a:fld id="{57D3B412-DF3A-4129-AA56-2D31D0211E06}" type="slidenum">
              <a:rPr lang="en-US" altLang="en-US"/>
              <a:pPr/>
              <a:t>‹#›</a:t>
            </a:fld>
            <a:endParaRPr lang="en-US" altLang="en-US"/>
          </a:p>
        </p:txBody>
      </p:sp>
    </p:spTree>
    <p:extLst>
      <p:ext uri="{BB962C8B-B14F-4D97-AF65-F5344CB8AC3E}">
        <p14:creationId xmlns:p14="http://schemas.microsoft.com/office/powerpoint/2010/main" val="154234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46EB-8782-5AF3-C52C-EB517C8E17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4EF7EE-7CBD-4B8E-6C78-39FE55AA50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782064-DE12-8FAB-DF7C-C2ED474136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C91BDD-D380-ACAA-4F1A-70EA40220F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8C614F5-EE66-BB7D-F989-C36A6F7B6387}"/>
              </a:ext>
            </a:extLst>
          </p:cNvPr>
          <p:cNvSpPr>
            <a:spLocks noGrp="1"/>
          </p:cNvSpPr>
          <p:nvPr>
            <p:ph type="sldNum" sz="quarter" idx="12"/>
          </p:nvPr>
        </p:nvSpPr>
        <p:spPr/>
        <p:txBody>
          <a:bodyPr/>
          <a:lstStyle>
            <a:lvl1pPr>
              <a:defRPr/>
            </a:lvl1pPr>
          </a:lstStyle>
          <a:p>
            <a:fld id="{A16A5523-E238-4E53-AC31-680722A1348B}" type="slidenum">
              <a:rPr lang="en-US" altLang="en-US"/>
              <a:pPr/>
              <a:t>‹#›</a:t>
            </a:fld>
            <a:endParaRPr lang="en-US" altLang="en-US"/>
          </a:p>
        </p:txBody>
      </p:sp>
    </p:spTree>
    <p:extLst>
      <p:ext uri="{BB962C8B-B14F-4D97-AF65-F5344CB8AC3E}">
        <p14:creationId xmlns:p14="http://schemas.microsoft.com/office/powerpoint/2010/main" val="52911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6D65F-A1E7-032A-4796-5A9262CE8C2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F316A-A7E6-5CB4-C4D7-FDDE18958F9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CCD8E-82F0-6F4E-466A-3002FA4951B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CD675DD-CD25-090E-9C45-34E99529F8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6FA09B-8C6F-76D2-99F6-982E81758833}"/>
              </a:ext>
            </a:extLst>
          </p:cNvPr>
          <p:cNvSpPr>
            <a:spLocks noGrp="1"/>
          </p:cNvSpPr>
          <p:nvPr>
            <p:ph type="sldNum" sz="quarter" idx="12"/>
          </p:nvPr>
        </p:nvSpPr>
        <p:spPr/>
        <p:txBody>
          <a:bodyPr/>
          <a:lstStyle>
            <a:lvl1pPr>
              <a:defRPr/>
            </a:lvl1pPr>
          </a:lstStyle>
          <a:p>
            <a:fld id="{9658D625-34A3-451B-94A1-2830BBA68D44}" type="slidenum">
              <a:rPr lang="en-US" altLang="en-US"/>
              <a:pPr/>
              <a:t>‹#›</a:t>
            </a:fld>
            <a:endParaRPr lang="en-US" altLang="en-US"/>
          </a:p>
        </p:txBody>
      </p:sp>
    </p:spTree>
    <p:extLst>
      <p:ext uri="{BB962C8B-B14F-4D97-AF65-F5344CB8AC3E}">
        <p14:creationId xmlns:p14="http://schemas.microsoft.com/office/powerpoint/2010/main" val="356094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A02B-8461-0CAD-D0D8-E8B1A6A49E10}"/>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A6531C-601E-BD42-3D88-4982E29C6B48}"/>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28BAAE-168A-DF66-4D75-B3A2E6E95E8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B8D273-92C6-F191-7292-FF89C2CC1FE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6E77F79-0CBF-A8AF-B36E-98F00CD0FA37}"/>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3C97B9E-6483-62A1-D1B6-81D2AF3D1E24}"/>
              </a:ext>
            </a:extLst>
          </p:cNvPr>
          <p:cNvSpPr>
            <a:spLocks noGrp="1"/>
          </p:cNvSpPr>
          <p:nvPr>
            <p:ph type="sldNum" sz="quarter" idx="12"/>
          </p:nvPr>
        </p:nvSpPr>
        <p:spPr>
          <a:xfrm>
            <a:off x="6553200" y="6245225"/>
            <a:ext cx="2133600" cy="476250"/>
          </a:xfrm>
        </p:spPr>
        <p:txBody>
          <a:bodyPr/>
          <a:lstStyle>
            <a:lvl1pPr>
              <a:defRPr/>
            </a:lvl1pPr>
          </a:lstStyle>
          <a:p>
            <a:fld id="{2E0BDB91-923F-4115-AE50-902D72365EA7}" type="slidenum">
              <a:rPr lang="en-US" altLang="en-US"/>
              <a:pPr/>
              <a:t>‹#›</a:t>
            </a:fld>
            <a:endParaRPr lang="en-US" altLang="en-US"/>
          </a:p>
        </p:txBody>
      </p:sp>
    </p:spTree>
    <p:extLst>
      <p:ext uri="{BB962C8B-B14F-4D97-AF65-F5344CB8AC3E}">
        <p14:creationId xmlns:p14="http://schemas.microsoft.com/office/powerpoint/2010/main" val="94545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3C6BE-4467-0AF9-998E-EF0263635C63}"/>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136EBB-90F9-AB20-4FAD-0FFA701919F2}"/>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3A668A-46AC-8128-8E06-85089EF78003}"/>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FC1A5D86-7AD0-4DE3-F9E4-7EE6DDEC2FD5}"/>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C68C919C-8C8A-A8FE-50AA-71B4E67EFCB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4B88875-3AFB-B0EB-98DB-EDD8B9B6E0D2}"/>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232DDEA-62E0-84AE-F0C1-C50A29BA47C8}"/>
              </a:ext>
            </a:extLst>
          </p:cNvPr>
          <p:cNvSpPr>
            <a:spLocks noGrp="1"/>
          </p:cNvSpPr>
          <p:nvPr>
            <p:ph type="sldNum" sz="quarter" idx="12"/>
          </p:nvPr>
        </p:nvSpPr>
        <p:spPr>
          <a:xfrm>
            <a:off x="6553200" y="6245225"/>
            <a:ext cx="2133600" cy="476250"/>
          </a:xfrm>
        </p:spPr>
        <p:txBody>
          <a:bodyPr/>
          <a:lstStyle>
            <a:lvl1pPr>
              <a:defRPr/>
            </a:lvl1pPr>
          </a:lstStyle>
          <a:p>
            <a:fld id="{1756E5BF-5EC3-4F4C-AF6D-68BB2ADF5409}" type="slidenum">
              <a:rPr lang="en-US" altLang="en-US"/>
              <a:pPr/>
              <a:t>‹#›</a:t>
            </a:fld>
            <a:endParaRPr lang="en-US" altLang="en-US"/>
          </a:p>
        </p:txBody>
      </p:sp>
    </p:spTree>
    <p:extLst>
      <p:ext uri="{BB962C8B-B14F-4D97-AF65-F5344CB8AC3E}">
        <p14:creationId xmlns:p14="http://schemas.microsoft.com/office/powerpoint/2010/main" val="362355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FB1C-3D3B-A55B-9DF9-8650A60495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3399C9-EA0F-7648-BE30-CC8E38AB9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628F4-0525-CDF5-0A4F-1185309703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77CFC77-687D-C0D7-6225-89B882FA523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869CB9-1108-4150-2875-A5A6DD54523B}"/>
              </a:ext>
            </a:extLst>
          </p:cNvPr>
          <p:cNvSpPr>
            <a:spLocks noGrp="1"/>
          </p:cNvSpPr>
          <p:nvPr>
            <p:ph type="sldNum" sz="quarter" idx="12"/>
          </p:nvPr>
        </p:nvSpPr>
        <p:spPr/>
        <p:txBody>
          <a:bodyPr/>
          <a:lstStyle>
            <a:lvl1pPr>
              <a:defRPr/>
            </a:lvl1pPr>
          </a:lstStyle>
          <a:p>
            <a:fld id="{5404E13B-6935-4255-BD34-D0E816E6AEFE}" type="slidenum">
              <a:rPr lang="en-US" altLang="en-US"/>
              <a:pPr/>
              <a:t>‹#›</a:t>
            </a:fld>
            <a:endParaRPr lang="en-US" altLang="en-US"/>
          </a:p>
        </p:txBody>
      </p:sp>
    </p:spTree>
    <p:extLst>
      <p:ext uri="{BB962C8B-B14F-4D97-AF65-F5344CB8AC3E}">
        <p14:creationId xmlns:p14="http://schemas.microsoft.com/office/powerpoint/2010/main" val="424477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3423-D410-196B-DD02-B6B8E3687CC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1DB74A-FE50-524C-D9DD-1F766F25055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A41CDB4-8934-60D8-9A60-F87732A503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F05719-EED8-05A5-F2AB-5FC8FA0880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757C36-0FB6-9EE0-7668-5DBBF6EBF664}"/>
              </a:ext>
            </a:extLst>
          </p:cNvPr>
          <p:cNvSpPr>
            <a:spLocks noGrp="1"/>
          </p:cNvSpPr>
          <p:nvPr>
            <p:ph type="sldNum" sz="quarter" idx="12"/>
          </p:nvPr>
        </p:nvSpPr>
        <p:spPr/>
        <p:txBody>
          <a:bodyPr/>
          <a:lstStyle>
            <a:lvl1pPr>
              <a:defRPr/>
            </a:lvl1pPr>
          </a:lstStyle>
          <a:p>
            <a:fld id="{13FF09D0-D872-40EB-9EAA-7905D4CDC543}" type="slidenum">
              <a:rPr lang="en-US" altLang="en-US"/>
              <a:pPr/>
              <a:t>‹#›</a:t>
            </a:fld>
            <a:endParaRPr lang="en-US" altLang="en-US"/>
          </a:p>
        </p:txBody>
      </p:sp>
    </p:spTree>
    <p:extLst>
      <p:ext uri="{BB962C8B-B14F-4D97-AF65-F5344CB8AC3E}">
        <p14:creationId xmlns:p14="http://schemas.microsoft.com/office/powerpoint/2010/main" val="366077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1053-0D13-CA21-51F6-9CF5CE17F1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2951AA-CAE3-AAC5-AE53-B6143CC8EE6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9F4F0C-EABE-08F4-FE41-E44B8EDE042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34D538-DE8B-9C41-0DF7-44CA3A963AB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0E076C-40FD-F5FC-15E9-E8EE98008C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7E17871-58A2-D234-2896-4A6107F96B5E}"/>
              </a:ext>
            </a:extLst>
          </p:cNvPr>
          <p:cNvSpPr>
            <a:spLocks noGrp="1"/>
          </p:cNvSpPr>
          <p:nvPr>
            <p:ph type="sldNum" sz="quarter" idx="12"/>
          </p:nvPr>
        </p:nvSpPr>
        <p:spPr/>
        <p:txBody>
          <a:bodyPr/>
          <a:lstStyle>
            <a:lvl1pPr>
              <a:defRPr/>
            </a:lvl1pPr>
          </a:lstStyle>
          <a:p>
            <a:fld id="{E6171975-9ECA-4EFC-BAE9-EA83989C55BE}" type="slidenum">
              <a:rPr lang="en-US" altLang="en-US"/>
              <a:pPr/>
              <a:t>‹#›</a:t>
            </a:fld>
            <a:endParaRPr lang="en-US" altLang="en-US"/>
          </a:p>
        </p:txBody>
      </p:sp>
    </p:spTree>
    <p:extLst>
      <p:ext uri="{BB962C8B-B14F-4D97-AF65-F5344CB8AC3E}">
        <p14:creationId xmlns:p14="http://schemas.microsoft.com/office/powerpoint/2010/main" val="183391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4AA6-186B-B5F4-7B55-5150AE95A33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1E462E-9469-0BF8-B0F3-BFD56F2528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AE1DAC-B729-BF61-96D9-D4DC82099A3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A97F0C-0047-8AA9-07CB-1385017606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500CD2-7FD7-4E7E-E968-105B6B1C800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068E31-13F7-D20E-F8CA-3C30E646928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284DAB3-930D-A7F2-DF2D-FA270B728F8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AD7C97E-D631-A1C0-9BCB-6F23674F5A81}"/>
              </a:ext>
            </a:extLst>
          </p:cNvPr>
          <p:cNvSpPr>
            <a:spLocks noGrp="1"/>
          </p:cNvSpPr>
          <p:nvPr>
            <p:ph type="sldNum" sz="quarter" idx="12"/>
          </p:nvPr>
        </p:nvSpPr>
        <p:spPr/>
        <p:txBody>
          <a:bodyPr/>
          <a:lstStyle>
            <a:lvl1pPr>
              <a:defRPr/>
            </a:lvl1pPr>
          </a:lstStyle>
          <a:p>
            <a:fld id="{959965EA-1A7A-44D1-AC05-D7DE8A719926}" type="slidenum">
              <a:rPr lang="en-US" altLang="en-US"/>
              <a:pPr/>
              <a:t>‹#›</a:t>
            </a:fld>
            <a:endParaRPr lang="en-US" altLang="en-US"/>
          </a:p>
        </p:txBody>
      </p:sp>
    </p:spTree>
    <p:extLst>
      <p:ext uri="{BB962C8B-B14F-4D97-AF65-F5344CB8AC3E}">
        <p14:creationId xmlns:p14="http://schemas.microsoft.com/office/powerpoint/2010/main" val="206876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505D-4ECC-0BDC-30AD-652B8CB17D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1B4770-764A-AB4B-9003-2F77265075E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4E4E213-F31F-C1E6-E206-081EF9D7EC5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837D5B8-B525-A77D-C2B2-D4BC284941D0}"/>
              </a:ext>
            </a:extLst>
          </p:cNvPr>
          <p:cNvSpPr>
            <a:spLocks noGrp="1"/>
          </p:cNvSpPr>
          <p:nvPr>
            <p:ph type="sldNum" sz="quarter" idx="12"/>
          </p:nvPr>
        </p:nvSpPr>
        <p:spPr/>
        <p:txBody>
          <a:bodyPr/>
          <a:lstStyle>
            <a:lvl1pPr>
              <a:defRPr/>
            </a:lvl1pPr>
          </a:lstStyle>
          <a:p>
            <a:fld id="{59287C95-AFAE-40BC-A3E4-EFC4F51458C1}" type="slidenum">
              <a:rPr lang="en-US" altLang="en-US"/>
              <a:pPr/>
              <a:t>‹#›</a:t>
            </a:fld>
            <a:endParaRPr lang="en-US" altLang="en-US"/>
          </a:p>
        </p:txBody>
      </p:sp>
    </p:spTree>
    <p:extLst>
      <p:ext uri="{BB962C8B-B14F-4D97-AF65-F5344CB8AC3E}">
        <p14:creationId xmlns:p14="http://schemas.microsoft.com/office/powerpoint/2010/main" val="193800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1D586-4E03-8CFF-DB82-C5573EB5060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609F24F-2ADA-DA23-1DFE-1D86AB06F0C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838974-4542-7728-EBBB-CB6F5123F7CA}"/>
              </a:ext>
            </a:extLst>
          </p:cNvPr>
          <p:cNvSpPr>
            <a:spLocks noGrp="1"/>
          </p:cNvSpPr>
          <p:nvPr>
            <p:ph type="sldNum" sz="quarter" idx="12"/>
          </p:nvPr>
        </p:nvSpPr>
        <p:spPr/>
        <p:txBody>
          <a:bodyPr/>
          <a:lstStyle>
            <a:lvl1pPr>
              <a:defRPr/>
            </a:lvl1pPr>
          </a:lstStyle>
          <a:p>
            <a:fld id="{558031FA-548A-4DE8-8908-626FF03C6C6C}" type="slidenum">
              <a:rPr lang="en-US" altLang="en-US"/>
              <a:pPr/>
              <a:t>‹#›</a:t>
            </a:fld>
            <a:endParaRPr lang="en-US" altLang="en-US"/>
          </a:p>
        </p:txBody>
      </p:sp>
    </p:spTree>
    <p:extLst>
      <p:ext uri="{BB962C8B-B14F-4D97-AF65-F5344CB8AC3E}">
        <p14:creationId xmlns:p14="http://schemas.microsoft.com/office/powerpoint/2010/main" val="240369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3E73-F6A8-1E6B-EACD-F05A363670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A9D-B4DA-5F2E-ACD1-B5DAD39FD01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32208E-81A7-5CB2-05E2-D57BDAD5AA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60768-36D9-4F67-3159-5921226899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9B3575-0355-BDBA-A64A-F7E9E30E6B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C21E1D7-7D04-F7A8-3383-E8F525580FAC}"/>
              </a:ext>
            </a:extLst>
          </p:cNvPr>
          <p:cNvSpPr>
            <a:spLocks noGrp="1"/>
          </p:cNvSpPr>
          <p:nvPr>
            <p:ph type="sldNum" sz="quarter" idx="12"/>
          </p:nvPr>
        </p:nvSpPr>
        <p:spPr/>
        <p:txBody>
          <a:bodyPr/>
          <a:lstStyle>
            <a:lvl1pPr>
              <a:defRPr/>
            </a:lvl1pPr>
          </a:lstStyle>
          <a:p>
            <a:fld id="{FAAA7104-BBC0-46E4-AD72-1174F0E6A76C}" type="slidenum">
              <a:rPr lang="en-US" altLang="en-US"/>
              <a:pPr/>
              <a:t>‹#›</a:t>
            </a:fld>
            <a:endParaRPr lang="en-US" altLang="en-US"/>
          </a:p>
        </p:txBody>
      </p:sp>
    </p:spTree>
    <p:extLst>
      <p:ext uri="{BB962C8B-B14F-4D97-AF65-F5344CB8AC3E}">
        <p14:creationId xmlns:p14="http://schemas.microsoft.com/office/powerpoint/2010/main" val="160154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FECE-C6BC-EB18-F6E0-6170C90CDC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F39AB1-30F9-4791-728A-7FA798C6408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1D962B-D1BF-5309-F54A-8CF4F74930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35FDC-6DC3-7CD0-2A38-E96736318CE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1B9A5A-F117-8271-9226-EBA8DC3BD2F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2F7A03A-F394-FC9F-1168-9624325F2F33}"/>
              </a:ext>
            </a:extLst>
          </p:cNvPr>
          <p:cNvSpPr>
            <a:spLocks noGrp="1"/>
          </p:cNvSpPr>
          <p:nvPr>
            <p:ph type="sldNum" sz="quarter" idx="12"/>
          </p:nvPr>
        </p:nvSpPr>
        <p:spPr/>
        <p:txBody>
          <a:bodyPr/>
          <a:lstStyle>
            <a:lvl1pPr>
              <a:defRPr/>
            </a:lvl1pPr>
          </a:lstStyle>
          <a:p>
            <a:fld id="{5238F601-6D12-48D9-A58E-A1CE299F5AAA}" type="slidenum">
              <a:rPr lang="en-US" altLang="en-US"/>
              <a:pPr/>
              <a:t>‹#›</a:t>
            </a:fld>
            <a:endParaRPr lang="en-US" altLang="en-US"/>
          </a:p>
        </p:txBody>
      </p:sp>
    </p:spTree>
    <p:extLst>
      <p:ext uri="{BB962C8B-B14F-4D97-AF65-F5344CB8AC3E}">
        <p14:creationId xmlns:p14="http://schemas.microsoft.com/office/powerpoint/2010/main" val="254590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FEF09E-E651-1CCA-D971-86403CA5FE0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D64C5E7-7E3B-D9E5-57BC-B572D31B599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D0D253C-91C2-4809-8A21-CA84E9C7843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8A64CB89-E824-06F6-BBD8-C2B777897E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FD3967D-8571-CB9D-3165-389248FF77A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2F148B-9464-4338-B02E-E701A1CEE2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8FD37E7D-5EBD-88A8-F163-F1110A4BE552}"/>
              </a:ext>
            </a:extLst>
          </p:cNvPr>
          <p:cNvSpPr>
            <a:spLocks noGrp="1" noChangeArrowheads="1"/>
          </p:cNvSpPr>
          <p:nvPr>
            <p:ph type="ctrTitle"/>
          </p:nvPr>
        </p:nvSpPr>
        <p:spPr>
          <a:xfrm>
            <a:off x="685800" y="533400"/>
            <a:ext cx="7772400" cy="1470025"/>
          </a:xfrm>
        </p:spPr>
        <p:txBody>
          <a:bodyPr anchor="ctr"/>
          <a:lstStyle/>
          <a:p>
            <a:r>
              <a:rPr lang="en-US" altLang="en-US" sz="4400" b="1">
                <a:latin typeface="Georgia" panose="02040502050405020303" pitchFamily="18" charset="0"/>
              </a:rPr>
              <a:t>Classical Greek Philosophy</a:t>
            </a:r>
          </a:p>
        </p:txBody>
      </p:sp>
      <p:pic>
        <p:nvPicPr>
          <p:cNvPr id="216067" name="Picture 3">
            <a:extLst>
              <a:ext uri="{FF2B5EF4-FFF2-40B4-BE49-F238E27FC236}">
                <a16:creationId xmlns:a16="http://schemas.microsoft.com/office/drawing/2014/main" id="{22CB9530-FDD4-C49E-DCED-FE85871E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0"/>
            <a:ext cx="3128963"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7EF4F1D-D638-E697-8AC1-D6A82265040A}"/>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93891" name="Rectangle 3">
            <a:extLst>
              <a:ext uri="{FF2B5EF4-FFF2-40B4-BE49-F238E27FC236}">
                <a16:creationId xmlns:a16="http://schemas.microsoft.com/office/drawing/2014/main" id="{9148CBC2-B90B-5F0B-9FEA-3FA5C07DDF1A}"/>
              </a:ext>
            </a:extLst>
          </p:cNvPr>
          <p:cNvSpPr>
            <a:spLocks noGrp="1" noChangeArrowheads="1"/>
          </p:cNvSpPr>
          <p:nvPr>
            <p:ph type="body" idx="1"/>
          </p:nvPr>
        </p:nvSpPr>
        <p:spPr>
          <a:xfrm>
            <a:off x="381000" y="1600200"/>
            <a:ext cx="8458200" cy="4525963"/>
          </a:xfrm>
        </p:spPr>
        <p:txBody>
          <a:bodyPr/>
          <a:lstStyle/>
          <a:p>
            <a:r>
              <a:rPr lang="en-US" altLang="en-US">
                <a:solidFill>
                  <a:srgbClr val="CC0000"/>
                </a:solidFill>
                <a:latin typeface="Verdana" panose="020B0604030504040204" pitchFamily="34" charset="0"/>
              </a:rPr>
              <a:t>Four Causal Questions</a:t>
            </a:r>
            <a:r>
              <a:rPr lang="en-US" altLang="en-US">
                <a:latin typeface="Verdana" panose="020B0604030504040204" pitchFamily="34" charset="0"/>
              </a:rPr>
              <a:t> (</a:t>
            </a:r>
            <a:r>
              <a:rPr lang="en-US" altLang="en-US" i="1">
                <a:latin typeface="Verdana" panose="020B0604030504040204" pitchFamily="34" charset="0"/>
              </a:rPr>
              <a:t>Physics</a:t>
            </a:r>
            <a:r>
              <a:rPr lang="en-US" altLang="en-US">
                <a:latin typeface="Verdana" panose="020B0604030504040204" pitchFamily="34" charset="0"/>
              </a:rPr>
              <a:t>)</a:t>
            </a:r>
          </a:p>
          <a:p>
            <a:pPr lvl="1"/>
            <a:r>
              <a:rPr lang="en-US" altLang="en-US">
                <a:latin typeface="Verdana" panose="020B0604030504040204" pitchFamily="34" charset="0"/>
              </a:rPr>
              <a:t>Material Question (What is it made of?)</a:t>
            </a:r>
          </a:p>
          <a:p>
            <a:pPr lvl="1"/>
            <a:r>
              <a:rPr lang="en-US" altLang="en-US">
                <a:latin typeface="Verdana" panose="020B0604030504040204" pitchFamily="34" charset="0"/>
              </a:rPr>
              <a:t>Efficient Question (What caused it?)</a:t>
            </a:r>
          </a:p>
          <a:p>
            <a:pPr lvl="1"/>
            <a:r>
              <a:rPr lang="en-US" altLang="en-US">
                <a:latin typeface="Verdana" panose="020B0604030504040204" pitchFamily="34" charset="0"/>
              </a:rPr>
              <a:t>Formal Question (What is its Form or essence?)</a:t>
            </a:r>
          </a:p>
          <a:p>
            <a:pPr lvl="1"/>
            <a:r>
              <a:rPr lang="en-US" altLang="en-US">
                <a:latin typeface="Verdana" panose="020B0604030504040204" pitchFamily="34" charset="0"/>
              </a:rPr>
              <a:t>Final Question (What is its final end or purpose?)</a:t>
            </a:r>
          </a:p>
          <a:p>
            <a:endParaRPr lang="en-US" altLang="en-US">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93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93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93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938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93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a:extLst>
              <a:ext uri="{FF2B5EF4-FFF2-40B4-BE49-F238E27FC236}">
                <a16:creationId xmlns:a16="http://schemas.microsoft.com/office/drawing/2014/main" id="{DCA3F37D-D864-0FCD-2C33-71A7AEC56581}"/>
              </a:ext>
            </a:extLst>
          </p:cNvPr>
          <p:cNvSpPr>
            <a:spLocks noGrp="1" noChangeArrowheads="1"/>
          </p:cNvSpPr>
          <p:nvPr>
            <p:ph type="title"/>
          </p:nvPr>
        </p:nvSpPr>
        <p:spPr/>
        <p:txBody>
          <a:bodyPr/>
          <a:lstStyle/>
          <a:p>
            <a:r>
              <a:rPr lang="en-US" altLang="en-US"/>
              <a:t>Aristotle</a:t>
            </a:r>
          </a:p>
        </p:txBody>
      </p:sp>
      <p:sp>
        <p:nvSpPr>
          <p:cNvPr id="297989" name="Rectangle 5">
            <a:extLst>
              <a:ext uri="{FF2B5EF4-FFF2-40B4-BE49-F238E27FC236}">
                <a16:creationId xmlns:a16="http://schemas.microsoft.com/office/drawing/2014/main" id="{3992746F-9991-E47A-A3CF-54330EC06A16}"/>
              </a:ext>
            </a:extLst>
          </p:cNvPr>
          <p:cNvSpPr>
            <a:spLocks noGrp="1" noChangeArrowheads="1"/>
          </p:cNvSpPr>
          <p:nvPr>
            <p:ph type="body" sz="half" idx="1"/>
          </p:nvPr>
        </p:nvSpPr>
        <p:spPr/>
        <p:txBody>
          <a:bodyPr/>
          <a:lstStyle/>
          <a:p>
            <a:r>
              <a:rPr lang="en-US" altLang="en-US" sz="2800">
                <a:latin typeface="Verdana" panose="020B0604030504040204" pitchFamily="34" charset="0"/>
              </a:rPr>
              <a:t>Example: A Mouse</a:t>
            </a:r>
          </a:p>
          <a:p>
            <a:pPr lvl="1"/>
            <a:r>
              <a:rPr lang="en-US" altLang="en-US" sz="2400">
                <a:latin typeface="Verdana" panose="020B0604030504040204" pitchFamily="34" charset="0"/>
              </a:rPr>
              <a:t>Material: molecules</a:t>
            </a:r>
          </a:p>
          <a:p>
            <a:pPr lvl="1"/>
            <a:r>
              <a:rPr lang="en-US" altLang="en-US" sz="2400">
                <a:latin typeface="Verdana" panose="020B0604030504040204" pitchFamily="34" charset="0"/>
              </a:rPr>
              <a:t>Efficient: birth</a:t>
            </a:r>
          </a:p>
          <a:p>
            <a:pPr lvl="1"/>
            <a:r>
              <a:rPr lang="en-US" altLang="en-US" sz="2400">
                <a:latin typeface="Verdana" panose="020B0604030504040204" pitchFamily="34" charset="0"/>
              </a:rPr>
              <a:t>Formal: dna (in</a:t>
            </a:r>
            <a:r>
              <a:rPr lang="en-US" altLang="en-US" sz="2400" u="sng">
                <a:latin typeface="Verdana" panose="020B0604030504040204" pitchFamily="34" charset="0"/>
              </a:rPr>
              <a:t>form</a:t>
            </a:r>
            <a:r>
              <a:rPr lang="en-US" altLang="en-US" sz="2400">
                <a:latin typeface="Verdana" panose="020B0604030504040204" pitchFamily="34" charset="0"/>
              </a:rPr>
              <a:t>ation)</a:t>
            </a:r>
          </a:p>
          <a:p>
            <a:pPr lvl="1"/>
            <a:r>
              <a:rPr lang="en-US" altLang="en-US" sz="2400">
                <a:latin typeface="Verdana" panose="020B0604030504040204" pitchFamily="34" charset="0"/>
              </a:rPr>
              <a:t>Final: fulfill its purpose as a creature of God</a:t>
            </a:r>
          </a:p>
        </p:txBody>
      </p:sp>
      <p:pic>
        <p:nvPicPr>
          <p:cNvPr id="297990" name="Picture 6">
            <a:extLst>
              <a:ext uri="{FF2B5EF4-FFF2-40B4-BE49-F238E27FC236}">
                <a16:creationId xmlns:a16="http://schemas.microsoft.com/office/drawing/2014/main" id="{6BC8C744-1771-4DA7-0570-494A9288946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2500" y="1776413"/>
            <a:ext cx="3810000" cy="4171950"/>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79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798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798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798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979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495D914C-79EB-1F44-7CAC-03706CBA73A3}"/>
              </a:ext>
            </a:extLst>
          </p:cNvPr>
          <p:cNvSpPr>
            <a:spLocks noGrp="1" noChangeArrowheads="1"/>
          </p:cNvSpPr>
          <p:nvPr>
            <p:ph type="title"/>
          </p:nvPr>
        </p:nvSpPr>
        <p:spPr/>
        <p:txBody>
          <a:bodyPr/>
          <a:lstStyle/>
          <a:p>
            <a:r>
              <a:rPr lang="en-US" altLang="en-US"/>
              <a:t>Aristotle</a:t>
            </a:r>
          </a:p>
        </p:txBody>
      </p:sp>
      <p:sp>
        <p:nvSpPr>
          <p:cNvPr id="284675" name="Rectangle 3">
            <a:extLst>
              <a:ext uri="{FF2B5EF4-FFF2-40B4-BE49-F238E27FC236}">
                <a16:creationId xmlns:a16="http://schemas.microsoft.com/office/drawing/2014/main" id="{860803F6-191F-5205-96DF-ABC25331B9CA}"/>
              </a:ext>
            </a:extLst>
          </p:cNvPr>
          <p:cNvSpPr>
            <a:spLocks noGrp="1" noChangeArrowheads="1"/>
          </p:cNvSpPr>
          <p:nvPr>
            <p:ph type="body" idx="1"/>
          </p:nvPr>
        </p:nvSpPr>
        <p:spPr/>
        <p:txBody>
          <a:bodyPr/>
          <a:lstStyle/>
          <a:p>
            <a:pPr>
              <a:lnSpc>
                <a:spcPct val="90000"/>
              </a:lnSpc>
            </a:pPr>
            <a:r>
              <a:rPr lang="en-US" altLang="en-US" sz="2800"/>
              <a:t>Motion</a:t>
            </a:r>
          </a:p>
          <a:p>
            <a:pPr lvl="1">
              <a:lnSpc>
                <a:spcPct val="90000"/>
              </a:lnSpc>
            </a:pPr>
            <a:r>
              <a:rPr lang="en-US" altLang="en-US" sz="2400"/>
              <a:t>Bodies move to achieve their stable ("natural") position</a:t>
            </a:r>
          </a:p>
          <a:p>
            <a:pPr lvl="1">
              <a:lnSpc>
                <a:spcPct val="90000"/>
              </a:lnSpc>
            </a:pPr>
            <a:r>
              <a:rPr lang="en-US" altLang="en-US" sz="2400"/>
              <a:t>Heavier bodies fall faster</a:t>
            </a:r>
          </a:p>
          <a:p>
            <a:pPr>
              <a:lnSpc>
                <a:spcPct val="90000"/>
              </a:lnSpc>
            </a:pPr>
            <a:r>
              <a:rPr lang="en-US" altLang="en-US" sz="2800" i="1"/>
              <a:t>Poetics</a:t>
            </a:r>
            <a:endParaRPr lang="en-US" altLang="en-US" sz="2800"/>
          </a:p>
          <a:p>
            <a:pPr>
              <a:lnSpc>
                <a:spcPct val="90000"/>
              </a:lnSpc>
            </a:pPr>
            <a:r>
              <a:rPr lang="en-US" altLang="en-US" sz="2800"/>
              <a:t>Rhetoric</a:t>
            </a:r>
          </a:p>
          <a:p>
            <a:pPr lvl="1">
              <a:lnSpc>
                <a:spcPct val="90000"/>
              </a:lnSpc>
            </a:pPr>
            <a:r>
              <a:rPr lang="en-US" altLang="en-US" sz="2400"/>
              <a:t>Ethos = power of persuasion created by the character of the speaker (Gettysburg Address)</a:t>
            </a:r>
          </a:p>
          <a:p>
            <a:pPr lvl="1">
              <a:lnSpc>
                <a:spcPct val="90000"/>
              </a:lnSpc>
            </a:pPr>
            <a:r>
              <a:rPr lang="en-US" altLang="en-US" sz="2400"/>
              <a:t>Pathos = power of persuastion created by the passion of the speaker (I Have a Dream speech)</a:t>
            </a:r>
          </a:p>
          <a:p>
            <a:pPr>
              <a:lnSpc>
                <a:spcPct val="90000"/>
              </a:lnSpc>
            </a:pPr>
            <a:r>
              <a:rPr lang="en-US" altLang="en-US" sz="2800"/>
              <a:t>Ethics  		Act to avoid extremes</a:t>
            </a:r>
            <a:endParaRPr lang="en-US" altLang="en-US" sz="2800" i="1"/>
          </a:p>
          <a:p>
            <a:pPr>
              <a:lnSpc>
                <a:spcPct val="90000"/>
              </a:lnSpc>
            </a:pPr>
            <a:endParaRPr lang="en-US" altLang="en-US" sz="2800"/>
          </a:p>
        </p:txBody>
      </p:sp>
      <p:sp>
        <p:nvSpPr>
          <p:cNvPr id="284676" name="AutoShape 4">
            <a:extLst>
              <a:ext uri="{FF2B5EF4-FFF2-40B4-BE49-F238E27FC236}">
                <a16:creationId xmlns:a16="http://schemas.microsoft.com/office/drawing/2014/main" id="{F1933286-1444-5F1F-9008-77D794546772}"/>
              </a:ext>
            </a:extLst>
          </p:cNvPr>
          <p:cNvSpPr>
            <a:spLocks noChangeArrowheads="1"/>
          </p:cNvSpPr>
          <p:nvPr/>
        </p:nvSpPr>
        <p:spPr bwMode="auto">
          <a:xfrm>
            <a:off x="2133600" y="5638800"/>
            <a:ext cx="762000" cy="457200"/>
          </a:xfrm>
          <a:prstGeom prst="rightArrow">
            <a:avLst>
              <a:gd name="adj1" fmla="val 50000"/>
              <a:gd name="adj2" fmla="val 41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467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46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46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4675">
                                            <p:txEl>
                                              <p:pRg st="7" end="7"/>
                                            </p:txEl>
                                          </p:spTgt>
                                        </p:tgtEl>
                                        <p:attrNameLst>
                                          <p:attrName>style.visibility</p:attrName>
                                        </p:attrNameLst>
                                      </p:cBhvr>
                                      <p:to>
                                        <p:strVal val="visible"/>
                                      </p:to>
                                    </p:set>
                                  </p:childTnLst>
                                </p:cTn>
                              </p:par>
                              <p:par>
                                <p:cTn id="27" presetID="9" presetClass="entr" presetSubtype="0" fill="hold" nodeType="withEffect">
                                  <p:stCondLst>
                                    <p:cond delay="0"/>
                                  </p:stCondLst>
                                  <p:childTnLst>
                                    <p:set>
                                      <p:cBhvr>
                                        <p:cTn id="28" dur="1" fill="hold">
                                          <p:stCondLst>
                                            <p:cond delay="0"/>
                                          </p:stCondLst>
                                        </p:cTn>
                                        <p:tgtEl>
                                          <p:spTgt spid="284676"/>
                                        </p:tgtEl>
                                        <p:attrNameLst>
                                          <p:attrName>style.visibility</p:attrName>
                                        </p:attrNameLst>
                                      </p:cBhvr>
                                      <p:to>
                                        <p:strVal val="visible"/>
                                      </p:to>
                                    </p:set>
                                    <p:animEffect transition="in" filter="dissolve">
                                      <p:cBhvr>
                                        <p:cTn id="29" dur="500"/>
                                        <p:tgtEl>
                                          <p:spTgt spid="284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uiExpand="1" build="p"/>
      <p:bldP spid="2846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Rectangle 4">
            <a:extLst>
              <a:ext uri="{FF2B5EF4-FFF2-40B4-BE49-F238E27FC236}">
                <a16:creationId xmlns:a16="http://schemas.microsoft.com/office/drawing/2014/main" id="{A6D55CE6-F278-05CD-6874-C4AA3C33BE62}"/>
              </a:ext>
            </a:extLst>
          </p:cNvPr>
          <p:cNvSpPr>
            <a:spLocks noGrp="1" noChangeArrowheads="1"/>
          </p:cNvSpPr>
          <p:nvPr>
            <p:ph type="title"/>
          </p:nvPr>
        </p:nvSpPr>
        <p:spPr>
          <a:xfrm>
            <a:off x="304800" y="2514600"/>
            <a:ext cx="8229600" cy="1143000"/>
          </a:xfrm>
        </p:spPr>
        <p:txBody>
          <a:bodyPr/>
          <a:lstStyle/>
          <a:p>
            <a:r>
              <a:rPr lang="en-US" altLang="en-US"/>
              <a:t>Thank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C89B7522-332D-DCA8-56EE-D52E5CE055E2}"/>
              </a:ext>
            </a:extLst>
          </p:cNvPr>
          <p:cNvSpPr>
            <a:spLocks noGrp="1" noChangeArrowheads="1"/>
          </p:cNvSpPr>
          <p:nvPr>
            <p:ph type="subTitle" idx="1"/>
          </p:nvPr>
        </p:nvSpPr>
        <p:spPr>
          <a:xfrm>
            <a:off x="1371600" y="3886200"/>
            <a:ext cx="6400800" cy="1752600"/>
          </a:xfrm>
        </p:spPr>
        <p:txBody>
          <a:bodyPr/>
          <a:lstStyle/>
          <a:p>
            <a:endParaRPr lang="en-GB" altLang="en-US" sz="3200"/>
          </a:p>
        </p:txBody>
      </p:sp>
      <p:pic>
        <p:nvPicPr>
          <p:cNvPr id="309251" name="Picture 3">
            <a:hlinkHover r:id="" action="ppaction://noaction" highlightClick="1">
              <a:snd r:embed="rId3" name="applause.wav"/>
            </a:hlinkHover>
            <a:extLst>
              <a:ext uri="{FF2B5EF4-FFF2-40B4-BE49-F238E27FC236}">
                <a16:creationId xmlns:a16="http://schemas.microsoft.com/office/drawing/2014/main" id="{329BD1A0-18A6-F58E-D876-DB09A9B0E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9252" name="Text Box 4">
            <a:extLst>
              <a:ext uri="{FF2B5EF4-FFF2-40B4-BE49-F238E27FC236}">
                <a16:creationId xmlns:a16="http://schemas.microsoft.com/office/drawing/2014/main" id="{03FE9BD6-8440-4CD2-CF85-8AECE310FB7F}"/>
              </a:ext>
            </a:extLst>
          </p:cNvPr>
          <p:cNvSpPr txBox="1">
            <a:spLocks noChangeArrowheads="1"/>
          </p:cNvSpPr>
          <p:nvPr/>
        </p:nvSpPr>
        <p:spPr bwMode="auto">
          <a:xfrm>
            <a:off x="0" y="4419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Zeno</a:t>
            </a:r>
          </a:p>
        </p:txBody>
      </p:sp>
      <p:sp>
        <p:nvSpPr>
          <p:cNvPr id="309253" name="Text Box 5">
            <a:extLst>
              <a:ext uri="{FF2B5EF4-FFF2-40B4-BE49-F238E27FC236}">
                <a16:creationId xmlns:a16="http://schemas.microsoft.com/office/drawing/2014/main" id="{FE138698-3C73-D8B2-AAE9-BC4A2C7691E6}"/>
              </a:ext>
            </a:extLst>
          </p:cNvPr>
          <p:cNvSpPr txBox="1">
            <a:spLocks noChangeArrowheads="1"/>
          </p:cNvSpPr>
          <p:nvPr/>
        </p:nvSpPr>
        <p:spPr bwMode="auto">
          <a:xfrm>
            <a:off x="990600" y="4876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bg1"/>
              </a:buClr>
            </a:pPr>
            <a:r>
              <a:rPr lang="en-US" altLang="en-US" sz="1600" b="1"/>
              <a:t>Epicurus</a:t>
            </a:r>
          </a:p>
        </p:txBody>
      </p:sp>
      <p:sp>
        <p:nvSpPr>
          <p:cNvPr id="309254" name="Text Box 6">
            <a:extLst>
              <a:ext uri="{FF2B5EF4-FFF2-40B4-BE49-F238E27FC236}">
                <a16:creationId xmlns:a16="http://schemas.microsoft.com/office/drawing/2014/main" id="{64586D3E-C839-1FE5-AE24-66B242A9CDBA}"/>
              </a:ext>
            </a:extLst>
          </p:cNvPr>
          <p:cNvSpPr txBox="1">
            <a:spLocks noChangeArrowheads="1"/>
          </p:cNvSpPr>
          <p:nvPr/>
        </p:nvSpPr>
        <p:spPr bwMode="auto">
          <a:xfrm>
            <a:off x="685800" y="51816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Averroes</a:t>
            </a:r>
            <a:endParaRPr lang="en-US" altLang="en-US" sz="1600" b="1">
              <a:cs typeface="Arial" panose="020B0604020202020204" pitchFamily="34" charset="0"/>
            </a:endParaRPr>
          </a:p>
        </p:txBody>
      </p:sp>
      <p:sp>
        <p:nvSpPr>
          <p:cNvPr id="309255" name="Text Box 7">
            <a:extLst>
              <a:ext uri="{FF2B5EF4-FFF2-40B4-BE49-F238E27FC236}">
                <a16:creationId xmlns:a16="http://schemas.microsoft.com/office/drawing/2014/main" id="{2B149825-E982-0C49-D66F-B8F093D92885}"/>
              </a:ext>
            </a:extLst>
          </p:cNvPr>
          <p:cNvSpPr txBox="1">
            <a:spLocks noChangeArrowheads="1"/>
          </p:cNvSpPr>
          <p:nvPr/>
        </p:nvSpPr>
        <p:spPr bwMode="auto">
          <a:xfrm>
            <a:off x="0" y="5715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Anaximander</a:t>
            </a:r>
          </a:p>
        </p:txBody>
      </p:sp>
      <p:sp>
        <p:nvSpPr>
          <p:cNvPr id="309256" name="Text Box 8">
            <a:extLst>
              <a:ext uri="{FF2B5EF4-FFF2-40B4-BE49-F238E27FC236}">
                <a16:creationId xmlns:a16="http://schemas.microsoft.com/office/drawing/2014/main" id="{ABEDE418-708A-D882-A54D-11766A8B8FEA}"/>
              </a:ext>
            </a:extLst>
          </p:cNvPr>
          <p:cNvSpPr txBox="1">
            <a:spLocks noChangeArrowheads="1"/>
          </p:cNvSpPr>
          <p:nvPr/>
        </p:nvSpPr>
        <p:spPr bwMode="auto">
          <a:xfrm>
            <a:off x="1981200" y="58674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Pythagoras</a:t>
            </a:r>
          </a:p>
        </p:txBody>
      </p:sp>
      <p:sp>
        <p:nvSpPr>
          <p:cNvPr id="309257" name="Text Box 9">
            <a:extLst>
              <a:ext uri="{FF2B5EF4-FFF2-40B4-BE49-F238E27FC236}">
                <a16:creationId xmlns:a16="http://schemas.microsoft.com/office/drawing/2014/main" id="{26EB4473-28A8-976C-2F22-BF0D16578FB1}"/>
              </a:ext>
            </a:extLst>
          </p:cNvPr>
          <p:cNvSpPr txBox="1">
            <a:spLocks noChangeArrowheads="1"/>
          </p:cNvSpPr>
          <p:nvPr/>
        </p:nvSpPr>
        <p:spPr bwMode="auto">
          <a:xfrm>
            <a:off x="22098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Anaxagoras</a:t>
            </a:r>
          </a:p>
        </p:txBody>
      </p:sp>
      <p:sp>
        <p:nvSpPr>
          <p:cNvPr id="309258" name="Text Box 10">
            <a:extLst>
              <a:ext uri="{FF2B5EF4-FFF2-40B4-BE49-F238E27FC236}">
                <a16:creationId xmlns:a16="http://schemas.microsoft.com/office/drawing/2014/main" id="{323EA70E-DF30-06DC-84D7-8778E6C273EC}"/>
              </a:ext>
            </a:extLst>
          </p:cNvPr>
          <p:cNvSpPr txBox="1">
            <a:spLocks noChangeArrowheads="1"/>
          </p:cNvSpPr>
          <p:nvPr/>
        </p:nvSpPr>
        <p:spPr bwMode="auto">
          <a:xfrm>
            <a:off x="2514600" y="51054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Hypatia</a:t>
            </a:r>
          </a:p>
        </p:txBody>
      </p:sp>
      <p:sp>
        <p:nvSpPr>
          <p:cNvPr id="309259" name="Text Box 11">
            <a:extLst>
              <a:ext uri="{FF2B5EF4-FFF2-40B4-BE49-F238E27FC236}">
                <a16:creationId xmlns:a16="http://schemas.microsoft.com/office/drawing/2014/main" id="{0170EFFC-C69B-1D85-C650-BFB55FCEF437}"/>
              </a:ext>
            </a:extLst>
          </p:cNvPr>
          <p:cNvSpPr txBox="1">
            <a:spLocks noChangeArrowheads="1"/>
          </p:cNvSpPr>
          <p:nvPr/>
        </p:nvSpPr>
        <p:spPr bwMode="auto">
          <a:xfrm>
            <a:off x="2819400" y="48768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Parmenides</a:t>
            </a:r>
          </a:p>
        </p:txBody>
      </p:sp>
      <p:sp>
        <p:nvSpPr>
          <p:cNvPr id="309260" name="Text Box 12">
            <a:extLst>
              <a:ext uri="{FF2B5EF4-FFF2-40B4-BE49-F238E27FC236}">
                <a16:creationId xmlns:a16="http://schemas.microsoft.com/office/drawing/2014/main" id="{0709888D-1808-3768-F5A4-C35D42FEA9DF}"/>
              </a:ext>
            </a:extLst>
          </p:cNvPr>
          <p:cNvSpPr txBox="1">
            <a:spLocks noChangeArrowheads="1"/>
          </p:cNvSpPr>
          <p:nvPr/>
        </p:nvSpPr>
        <p:spPr bwMode="auto">
          <a:xfrm>
            <a:off x="1752600" y="42672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Eschines</a:t>
            </a:r>
          </a:p>
        </p:txBody>
      </p:sp>
      <p:sp>
        <p:nvSpPr>
          <p:cNvPr id="309261" name="Text Box 13">
            <a:extLst>
              <a:ext uri="{FF2B5EF4-FFF2-40B4-BE49-F238E27FC236}">
                <a16:creationId xmlns:a16="http://schemas.microsoft.com/office/drawing/2014/main" id="{E6699431-3105-1334-1AED-8005A755739C}"/>
              </a:ext>
            </a:extLst>
          </p:cNvPr>
          <p:cNvSpPr txBox="1">
            <a:spLocks noChangeArrowheads="1"/>
          </p:cNvSpPr>
          <p:nvPr/>
        </p:nvSpPr>
        <p:spPr bwMode="auto">
          <a:xfrm>
            <a:off x="2057400" y="4419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Alcibiades</a:t>
            </a:r>
          </a:p>
        </p:txBody>
      </p:sp>
      <p:sp>
        <p:nvSpPr>
          <p:cNvPr id="309262" name="Text Box 14">
            <a:extLst>
              <a:ext uri="{FF2B5EF4-FFF2-40B4-BE49-F238E27FC236}">
                <a16:creationId xmlns:a16="http://schemas.microsoft.com/office/drawing/2014/main" id="{09D3AAE6-1AEE-6C59-E06A-01DCFC4D00DA}"/>
              </a:ext>
            </a:extLst>
          </p:cNvPr>
          <p:cNvSpPr txBox="1">
            <a:spLocks noChangeArrowheads="1"/>
          </p:cNvSpPr>
          <p:nvPr/>
        </p:nvSpPr>
        <p:spPr bwMode="auto">
          <a:xfrm>
            <a:off x="2286000" y="40386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Xenophon</a:t>
            </a:r>
          </a:p>
        </p:txBody>
      </p:sp>
      <p:sp>
        <p:nvSpPr>
          <p:cNvPr id="309263" name="Text Box 15">
            <a:extLst>
              <a:ext uri="{FF2B5EF4-FFF2-40B4-BE49-F238E27FC236}">
                <a16:creationId xmlns:a16="http://schemas.microsoft.com/office/drawing/2014/main" id="{14841F43-1F59-B6F7-7420-B05982569083}"/>
              </a:ext>
            </a:extLst>
          </p:cNvPr>
          <p:cNvSpPr txBox="1">
            <a:spLocks noChangeArrowheads="1"/>
          </p:cNvSpPr>
          <p:nvPr/>
        </p:nvSpPr>
        <p:spPr bwMode="auto">
          <a:xfrm>
            <a:off x="2590800" y="38862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Alexander </a:t>
            </a:r>
          </a:p>
        </p:txBody>
      </p:sp>
      <p:sp>
        <p:nvSpPr>
          <p:cNvPr id="309264" name="Text Box 16">
            <a:extLst>
              <a:ext uri="{FF2B5EF4-FFF2-40B4-BE49-F238E27FC236}">
                <a16:creationId xmlns:a16="http://schemas.microsoft.com/office/drawing/2014/main" id="{56174814-4F03-F7DA-CB67-4B8BF4ED078D}"/>
              </a:ext>
            </a:extLst>
          </p:cNvPr>
          <p:cNvSpPr txBox="1">
            <a:spLocks noChangeArrowheads="1"/>
          </p:cNvSpPr>
          <p:nvPr/>
        </p:nvSpPr>
        <p:spPr bwMode="auto">
          <a:xfrm>
            <a:off x="3048000" y="42672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Socrates</a:t>
            </a:r>
          </a:p>
        </p:txBody>
      </p:sp>
      <p:sp>
        <p:nvSpPr>
          <p:cNvPr id="309265" name="Text Box 17">
            <a:extLst>
              <a:ext uri="{FF2B5EF4-FFF2-40B4-BE49-F238E27FC236}">
                <a16:creationId xmlns:a16="http://schemas.microsoft.com/office/drawing/2014/main" id="{CB8D9274-86F2-C4C5-5AC7-C4E4A657B93D}"/>
              </a:ext>
            </a:extLst>
          </p:cNvPr>
          <p:cNvSpPr txBox="1">
            <a:spLocks noChangeArrowheads="1"/>
          </p:cNvSpPr>
          <p:nvPr/>
        </p:nvSpPr>
        <p:spPr bwMode="auto">
          <a:xfrm>
            <a:off x="3733800" y="5562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Heraclitus</a:t>
            </a:r>
          </a:p>
        </p:txBody>
      </p:sp>
      <p:sp>
        <p:nvSpPr>
          <p:cNvPr id="309266" name="Text Box 18">
            <a:extLst>
              <a:ext uri="{FF2B5EF4-FFF2-40B4-BE49-F238E27FC236}">
                <a16:creationId xmlns:a16="http://schemas.microsoft.com/office/drawing/2014/main" id="{3A7961E7-FEA4-C687-4FA1-99643872CA5F}"/>
              </a:ext>
            </a:extLst>
          </p:cNvPr>
          <p:cNvSpPr txBox="1">
            <a:spLocks noChangeArrowheads="1"/>
          </p:cNvSpPr>
          <p:nvPr/>
        </p:nvSpPr>
        <p:spPr bwMode="auto">
          <a:xfrm>
            <a:off x="3962400" y="44196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Plato</a:t>
            </a:r>
          </a:p>
        </p:txBody>
      </p:sp>
      <p:sp>
        <p:nvSpPr>
          <p:cNvPr id="309267" name="Text Box 19">
            <a:extLst>
              <a:ext uri="{FF2B5EF4-FFF2-40B4-BE49-F238E27FC236}">
                <a16:creationId xmlns:a16="http://schemas.microsoft.com/office/drawing/2014/main" id="{A0640543-49DB-53C3-9152-9BA77FEFC4AF}"/>
              </a:ext>
            </a:extLst>
          </p:cNvPr>
          <p:cNvSpPr txBox="1">
            <a:spLocks noChangeArrowheads="1"/>
          </p:cNvSpPr>
          <p:nvPr/>
        </p:nvSpPr>
        <p:spPr bwMode="auto">
          <a:xfrm>
            <a:off x="4572000" y="44958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Aristotle</a:t>
            </a:r>
          </a:p>
        </p:txBody>
      </p:sp>
      <p:sp>
        <p:nvSpPr>
          <p:cNvPr id="309268" name="Text Box 20">
            <a:extLst>
              <a:ext uri="{FF2B5EF4-FFF2-40B4-BE49-F238E27FC236}">
                <a16:creationId xmlns:a16="http://schemas.microsoft.com/office/drawing/2014/main" id="{0A77A089-9496-3FC8-D6F3-2D8D586209EA}"/>
              </a:ext>
            </a:extLst>
          </p:cNvPr>
          <p:cNvSpPr txBox="1">
            <a:spLocks noChangeArrowheads="1"/>
          </p:cNvSpPr>
          <p:nvPr/>
        </p:nvSpPr>
        <p:spPr bwMode="auto">
          <a:xfrm>
            <a:off x="5181600" y="5181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Diogenes</a:t>
            </a:r>
          </a:p>
        </p:txBody>
      </p:sp>
      <p:sp>
        <p:nvSpPr>
          <p:cNvPr id="309269" name="Text Box 21">
            <a:extLst>
              <a:ext uri="{FF2B5EF4-FFF2-40B4-BE49-F238E27FC236}">
                <a16:creationId xmlns:a16="http://schemas.microsoft.com/office/drawing/2014/main" id="{53B6A7C8-368D-3C5F-728F-063CBC6EE75A}"/>
              </a:ext>
            </a:extLst>
          </p:cNvPr>
          <p:cNvSpPr txBox="1">
            <a:spLocks noChangeArrowheads="1"/>
          </p:cNvSpPr>
          <p:nvPr/>
        </p:nvSpPr>
        <p:spPr bwMode="auto">
          <a:xfrm>
            <a:off x="7924800" y="59436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Euclid</a:t>
            </a:r>
          </a:p>
        </p:txBody>
      </p:sp>
      <p:sp>
        <p:nvSpPr>
          <p:cNvPr id="309270" name="Text Box 22">
            <a:extLst>
              <a:ext uri="{FF2B5EF4-FFF2-40B4-BE49-F238E27FC236}">
                <a16:creationId xmlns:a16="http://schemas.microsoft.com/office/drawing/2014/main" id="{C3A6862C-04F3-F135-24EF-2168C19D1E4F}"/>
              </a:ext>
            </a:extLst>
          </p:cNvPr>
          <p:cNvSpPr txBox="1">
            <a:spLocks noChangeArrowheads="1"/>
          </p:cNvSpPr>
          <p:nvPr/>
        </p:nvSpPr>
        <p:spPr bwMode="auto">
          <a:xfrm>
            <a:off x="7239000" y="4800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Zoroaster</a:t>
            </a:r>
          </a:p>
        </p:txBody>
      </p:sp>
      <p:sp>
        <p:nvSpPr>
          <p:cNvPr id="309271" name="Text Box 23">
            <a:extLst>
              <a:ext uri="{FF2B5EF4-FFF2-40B4-BE49-F238E27FC236}">
                <a16:creationId xmlns:a16="http://schemas.microsoft.com/office/drawing/2014/main" id="{C269EDDA-C3E9-A0EA-621C-31F314C20339}"/>
              </a:ext>
            </a:extLst>
          </p:cNvPr>
          <p:cNvSpPr txBox="1">
            <a:spLocks noChangeArrowheads="1"/>
          </p:cNvSpPr>
          <p:nvPr/>
        </p:nvSpPr>
        <p:spPr bwMode="auto">
          <a:xfrm>
            <a:off x="8153400" y="52578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Ptolemy</a:t>
            </a:r>
          </a:p>
        </p:txBody>
      </p:sp>
      <p:sp>
        <p:nvSpPr>
          <p:cNvPr id="309272" name="Text Box 24">
            <a:extLst>
              <a:ext uri="{FF2B5EF4-FFF2-40B4-BE49-F238E27FC236}">
                <a16:creationId xmlns:a16="http://schemas.microsoft.com/office/drawing/2014/main" id="{5453A32A-92D6-EF50-BAD0-018F49B16625}"/>
              </a:ext>
            </a:extLst>
          </p:cNvPr>
          <p:cNvSpPr txBox="1">
            <a:spLocks noChangeArrowheads="1"/>
          </p:cNvSpPr>
          <p:nvPr/>
        </p:nvSpPr>
        <p:spPr bwMode="auto">
          <a:xfrm>
            <a:off x="7848600" y="43434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Raphael</a:t>
            </a:r>
          </a:p>
        </p:txBody>
      </p:sp>
      <p:sp>
        <p:nvSpPr>
          <p:cNvPr id="309274" name="Text Box 26">
            <a:extLst>
              <a:ext uri="{FF2B5EF4-FFF2-40B4-BE49-F238E27FC236}">
                <a16:creationId xmlns:a16="http://schemas.microsoft.com/office/drawing/2014/main" id="{F0894646-880E-08E0-A5DA-ABF1293BA1FC}"/>
              </a:ext>
            </a:extLst>
          </p:cNvPr>
          <p:cNvSpPr txBox="1">
            <a:spLocks noChangeArrowheads="1"/>
          </p:cNvSpPr>
          <p:nvPr/>
        </p:nvSpPr>
        <p:spPr bwMode="auto">
          <a:xfrm>
            <a:off x="0" y="228600"/>
            <a:ext cx="281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Classical Greek Philosophy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2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92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2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9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92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92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92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92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92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92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92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92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92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92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92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92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92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92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92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9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p:bldP spid="309253" grpId="0"/>
      <p:bldP spid="309254" grpId="0"/>
      <p:bldP spid="309255" grpId="0"/>
      <p:bldP spid="309256" grpId="0"/>
      <p:bldP spid="309257" grpId="0"/>
      <p:bldP spid="309258" grpId="0"/>
      <p:bldP spid="309259" grpId="0"/>
      <p:bldP spid="309260" grpId="0"/>
      <p:bldP spid="309261" grpId="0"/>
      <p:bldP spid="309262" grpId="0"/>
      <p:bldP spid="309263" grpId="0"/>
      <p:bldP spid="309264" grpId="0"/>
      <p:bldP spid="309265" grpId="0"/>
      <p:bldP spid="309266" grpId="0"/>
      <p:bldP spid="309267" grpId="0"/>
      <p:bldP spid="309268" grpId="0"/>
      <p:bldP spid="309269" grpId="0"/>
      <p:bldP spid="309270" grpId="0"/>
      <p:bldP spid="309271" grpId="0"/>
      <p:bldP spid="30927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EDD6A787-5438-6B3B-5251-E17FEE0F273C}"/>
              </a:ext>
            </a:extLst>
          </p:cNvPr>
          <p:cNvSpPr>
            <a:spLocks noGrp="1" noChangeArrowheads="1"/>
          </p:cNvSpPr>
          <p:nvPr>
            <p:ph type="title"/>
          </p:nvPr>
        </p:nvSpPr>
        <p:spPr/>
        <p:txBody>
          <a:bodyPr/>
          <a:lstStyle/>
          <a:p>
            <a:r>
              <a:rPr lang="en-US" altLang="en-US" sz="4000" b="1">
                <a:latin typeface="Georgia" panose="02040502050405020303" pitchFamily="18" charset="0"/>
              </a:rPr>
              <a:t>Socrates</a:t>
            </a:r>
            <a:br>
              <a:rPr lang="en-US" altLang="en-US" sz="4000" b="1">
                <a:latin typeface="Georgia" panose="02040502050405020303" pitchFamily="18" charset="0"/>
              </a:rPr>
            </a:br>
            <a:r>
              <a:rPr lang="en-US" altLang="en-US" sz="3200" b="1">
                <a:latin typeface="Georgia" panose="02040502050405020303" pitchFamily="18" charset="0"/>
              </a:rPr>
              <a:t>470-399 BC</a:t>
            </a:r>
          </a:p>
        </p:txBody>
      </p:sp>
      <p:sp>
        <p:nvSpPr>
          <p:cNvPr id="218115" name="Rectangle 3">
            <a:extLst>
              <a:ext uri="{FF2B5EF4-FFF2-40B4-BE49-F238E27FC236}">
                <a16:creationId xmlns:a16="http://schemas.microsoft.com/office/drawing/2014/main" id="{97227F13-7E89-6EA8-B13B-E6C36138F4D4}"/>
              </a:ext>
            </a:extLst>
          </p:cNvPr>
          <p:cNvSpPr>
            <a:spLocks noGrp="1" noChangeArrowheads="1"/>
          </p:cNvSpPr>
          <p:nvPr>
            <p:ph type="body" idx="1"/>
          </p:nvPr>
        </p:nvSpPr>
        <p:spPr>
          <a:xfrm>
            <a:off x="457200" y="1600200"/>
            <a:ext cx="6705600" cy="4525963"/>
          </a:xfrm>
        </p:spPr>
        <p:txBody>
          <a:bodyPr/>
          <a:lstStyle/>
          <a:p>
            <a:r>
              <a:rPr lang="en-US" altLang="en-US" sz="2800">
                <a:latin typeface="Verdana" panose="020B0604030504040204" pitchFamily="34" charset="0"/>
              </a:rPr>
              <a:t>Divided philosophy into 2 groups</a:t>
            </a:r>
          </a:p>
          <a:p>
            <a:pPr lvl="1"/>
            <a:r>
              <a:rPr lang="en-US" altLang="en-US" sz="2400">
                <a:latin typeface="Verdana" panose="020B0604030504040204" pitchFamily="34" charset="0"/>
              </a:rPr>
              <a:t>Pre-Socratics</a:t>
            </a:r>
          </a:p>
          <a:p>
            <a:pPr lvl="1"/>
            <a:r>
              <a:rPr lang="en-US" altLang="en-US" sz="2400">
                <a:latin typeface="Verdana" panose="020B0604030504040204" pitchFamily="34" charset="0"/>
              </a:rPr>
              <a:t>After were based upon his 			ethics and methods</a:t>
            </a:r>
          </a:p>
          <a:p>
            <a:pPr lvl="1"/>
            <a:r>
              <a:rPr lang="en-US" altLang="en-US" sz="2400">
                <a:latin typeface="Verdana" panose="020B0604030504040204" pitchFamily="34" charset="0"/>
              </a:rPr>
              <a:t>Philosophers versus Sophists</a:t>
            </a:r>
          </a:p>
          <a:p>
            <a:r>
              <a:rPr lang="en-US" altLang="en-US" sz="2800">
                <a:latin typeface="Verdana" panose="020B0604030504040204" pitchFamily="34" charset="0"/>
              </a:rPr>
              <a:t>Believed in a single, all powerful God</a:t>
            </a:r>
          </a:p>
          <a:p>
            <a:r>
              <a:rPr lang="en-US" altLang="en-US" sz="2800">
                <a:solidFill>
                  <a:srgbClr val="FF0066"/>
                </a:solidFill>
                <a:latin typeface="Verdana" panose="020B0604030504040204" pitchFamily="34" charset="0"/>
              </a:rPr>
              <a:t>Used dialectics (Socratic Method) to find ultimate truth</a:t>
            </a:r>
          </a:p>
        </p:txBody>
      </p:sp>
      <p:pic>
        <p:nvPicPr>
          <p:cNvPr id="218116" name="Picture 4">
            <a:extLst>
              <a:ext uri="{FF2B5EF4-FFF2-40B4-BE49-F238E27FC236}">
                <a16:creationId xmlns:a16="http://schemas.microsoft.com/office/drawing/2014/main" id="{59EA1C19-72A4-BC34-8887-CB0C9E144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75" r="8943" b="35715"/>
          <a:stretch>
            <a:fillRect/>
          </a:stretch>
        </p:blipFill>
        <p:spPr bwMode="auto">
          <a:xfrm>
            <a:off x="7010400" y="228600"/>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8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181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181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181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181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18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1419427D-D4B6-61B0-54AA-C8DEAACB8ECE}"/>
              </a:ext>
            </a:extLst>
          </p:cNvPr>
          <p:cNvSpPr>
            <a:spLocks noGrp="1" noChangeArrowheads="1"/>
          </p:cNvSpPr>
          <p:nvPr>
            <p:ph type="title"/>
          </p:nvPr>
        </p:nvSpPr>
        <p:spPr/>
        <p:txBody>
          <a:bodyPr/>
          <a:lstStyle/>
          <a:p>
            <a:r>
              <a:rPr lang="en-US" altLang="en-US" b="1">
                <a:latin typeface="Georgia" panose="02040502050405020303" pitchFamily="18" charset="0"/>
              </a:rPr>
              <a:t>Socrates</a:t>
            </a:r>
          </a:p>
        </p:txBody>
      </p:sp>
      <p:sp>
        <p:nvSpPr>
          <p:cNvPr id="225283" name="Rectangle 3">
            <a:extLst>
              <a:ext uri="{FF2B5EF4-FFF2-40B4-BE49-F238E27FC236}">
                <a16:creationId xmlns:a16="http://schemas.microsoft.com/office/drawing/2014/main" id="{7EA8E0B1-DA49-4721-0752-28B7B09F6DD9}"/>
              </a:ext>
            </a:extLst>
          </p:cNvPr>
          <p:cNvSpPr>
            <a:spLocks noGrp="1" noChangeArrowheads="1"/>
          </p:cNvSpPr>
          <p:nvPr>
            <p:ph type="body" idx="1"/>
          </p:nvPr>
        </p:nvSpPr>
        <p:spPr/>
        <p:txBody>
          <a:bodyPr/>
          <a:lstStyle/>
          <a:p>
            <a:r>
              <a:rPr lang="en-US" altLang="en-US">
                <a:latin typeface="Verdana" panose="020B0604030504040204" pitchFamily="34" charset="0"/>
              </a:rPr>
              <a:t>Taken to trial (</a:t>
            </a:r>
            <a:r>
              <a:rPr lang="en-US" altLang="en-US" i="1">
                <a:latin typeface="Verdana" panose="020B0604030504040204" pitchFamily="34" charset="0"/>
              </a:rPr>
              <a:t>Apology)</a:t>
            </a:r>
            <a:endParaRPr lang="en-US" altLang="en-US">
              <a:latin typeface="Verdana" panose="020B0604030504040204" pitchFamily="34" charset="0"/>
            </a:endParaRPr>
          </a:p>
          <a:p>
            <a:r>
              <a:rPr lang="en-US" altLang="en-US">
                <a:latin typeface="Verdana" panose="020B0604030504040204" pitchFamily="34" charset="0"/>
              </a:rPr>
              <a:t>Convicted—he did not put on a defense</a:t>
            </a:r>
          </a:p>
          <a:p>
            <a:r>
              <a:rPr lang="en-US" altLang="en-US">
                <a:latin typeface="Verdana" panose="020B0604030504040204" pitchFamily="34" charset="0"/>
              </a:rPr>
              <a:t>Sentenced to death</a:t>
            </a:r>
          </a:p>
          <a:p>
            <a:r>
              <a:rPr lang="en-US" altLang="en-US">
                <a:latin typeface="Verdana" panose="020B0604030504040204" pitchFamily="34" charset="0"/>
              </a:rPr>
              <a:t>Drank hemlock						(</a:t>
            </a:r>
            <a:r>
              <a:rPr lang="en-US" altLang="en-US" i="1">
                <a:latin typeface="Verdana" panose="020B0604030504040204" pitchFamily="34" charset="0"/>
              </a:rPr>
              <a:t>Phaedo</a:t>
            </a:r>
            <a:r>
              <a:rPr lang="en-US" altLang="en-US">
                <a:latin typeface="Verdana" panose="020B0604030504040204" pitchFamily="34" charset="0"/>
              </a:rPr>
              <a:t>)</a:t>
            </a:r>
          </a:p>
        </p:txBody>
      </p:sp>
      <p:pic>
        <p:nvPicPr>
          <p:cNvPr id="225285" name="Picture 5">
            <a:extLst>
              <a:ext uri="{FF2B5EF4-FFF2-40B4-BE49-F238E27FC236}">
                <a16:creationId xmlns:a16="http://schemas.microsoft.com/office/drawing/2014/main" id="{E97700E1-D650-5E3A-2DD3-E2E64C209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43350"/>
            <a:ext cx="41910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25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252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2528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252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D60BD309-8A9C-802B-2235-3F5D17ECE3AC}"/>
              </a:ext>
            </a:extLst>
          </p:cNvPr>
          <p:cNvSpPr>
            <a:spLocks noGrp="1" noChangeArrowheads="1"/>
          </p:cNvSpPr>
          <p:nvPr>
            <p:ph type="body" idx="1"/>
          </p:nvPr>
        </p:nvSpPr>
        <p:spPr>
          <a:xfrm>
            <a:off x="533400" y="2332038"/>
            <a:ext cx="8229600" cy="3230562"/>
          </a:xfrm>
        </p:spPr>
        <p:txBody>
          <a:bodyPr/>
          <a:lstStyle/>
          <a:p>
            <a:pPr algn="ctr">
              <a:buFontTx/>
              <a:buNone/>
            </a:pPr>
            <a:r>
              <a:rPr lang="en-US" altLang="en-US" sz="3600">
                <a:latin typeface="Verdana" panose="020B0604030504040204" pitchFamily="34" charset="0"/>
              </a:rPr>
              <a:t>“The unexamined life is not worth living.”</a:t>
            </a:r>
          </a:p>
          <a:p>
            <a:pPr algn="r">
              <a:buFontTx/>
              <a:buNone/>
            </a:pPr>
            <a:r>
              <a:rPr lang="en-US" altLang="en-US">
                <a:latin typeface="Verdana" panose="020B0604030504040204" pitchFamily="34" charset="0"/>
              </a:rPr>
              <a:t> </a:t>
            </a:r>
            <a:r>
              <a:rPr lang="en-US" altLang="en-US" sz="2800">
                <a:latin typeface="Verdana" panose="020B0604030504040204" pitchFamily="34" charset="0"/>
              </a:rPr>
              <a:t>– Socrates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F9225E0E-810A-6E3F-8E0A-01B96458AA17}"/>
              </a:ext>
            </a:extLst>
          </p:cNvPr>
          <p:cNvSpPr>
            <a:spLocks noGrp="1" noChangeArrowheads="1"/>
          </p:cNvSpPr>
          <p:nvPr>
            <p:ph type="title"/>
          </p:nvPr>
        </p:nvSpPr>
        <p:spPr/>
        <p:txBody>
          <a:bodyPr/>
          <a:lstStyle/>
          <a:p>
            <a:r>
              <a:rPr lang="en-US" altLang="en-US" b="1">
                <a:latin typeface="Georgia" panose="02040502050405020303" pitchFamily="18" charset="0"/>
              </a:rPr>
              <a:t>Plato</a:t>
            </a:r>
            <a:br>
              <a:rPr lang="en-US" altLang="en-US" b="1">
                <a:latin typeface="Georgia" panose="02040502050405020303" pitchFamily="18" charset="0"/>
              </a:rPr>
            </a:br>
            <a:r>
              <a:rPr lang="en-US" altLang="en-US" b="1">
                <a:latin typeface="Georgia" panose="02040502050405020303" pitchFamily="18" charset="0"/>
              </a:rPr>
              <a:t> </a:t>
            </a:r>
            <a:r>
              <a:rPr lang="en-US" altLang="en-US" sz="3200" b="1">
                <a:latin typeface="Georgia" panose="02040502050405020303" pitchFamily="18" charset="0"/>
              </a:rPr>
              <a:t>427-347 BC</a:t>
            </a:r>
          </a:p>
        </p:txBody>
      </p:sp>
      <p:sp>
        <p:nvSpPr>
          <p:cNvPr id="227331" name="Rectangle 3">
            <a:extLst>
              <a:ext uri="{FF2B5EF4-FFF2-40B4-BE49-F238E27FC236}">
                <a16:creationId xmlns:a16="http://schemas.microsoft.com/office/drawing/2014/main" id="{2B260968-AB5B-7EF6-693A-A35B3821D25E}"/>
              </a:ext>
            </a:extLst>
          </p:cNvPr>
          <p:cNvSpPr>
            <a:spLocks noGrp="1" noChangeArrowheads="1"/>
          </p:cNvSpPr>
          <p:nvPr>
            <p:ph type="body" idx="1"/>
          </p:nvPr>
        </p:nvSpPr>
        <p:spPr/>
        <p:txBody>
          <a:bodyPr/>
          <a:lstStyle/>
          <a:p>
            <a:r>
              <a:rPr lang="en-US" altLang="en-US">
                <a:latin typeface="Verdana" panose="020B0604030504040204" pitchFamily="34" charset="0"/>
              </a:rPr>
              <a:t>Student of Socrates</a:t>
            </a:r>
          </a:p>
          <a:p>
            <a:r>
              <a:rPr lang="en-US" altLang="en-US">
                <a:latin typeface="Verdana" panose="020B0604030504040204" pitchFamily="34" charset="0"/>
              </a:rPr>
              <a:t>Born an aristocrat</a:t>
            </a:r>
          </a:p>
          <a:p>
            <a:r>
              <a:rPr lang="en-US" altLang="en-US">
                <a:latin typeface="Verdana" panose="020B0604030504040204" pitchFamily="34" charset="0"/>
              </a:rPr>
              <a:t>Founded the Academy</a:t>
            </a:r>
          </a:p>
          <a:p>
            <a:pPr lvl="1"/>
            <a:r>
              <a:rPr lang="en-US" altLang="en-US">
                <a:latin typeface="Verdana" panose="020B0604030504040204" pitchFamily="34" charset="0"/>
              </a:rPr>
              <a:t>First university</a:t>
            </a:r>
          </a:p>
          <a:p>
            <a:pPr lvl="1"/>
            <a:r>
              <a:rPr lang="en-US" altLang="en-US">
                <a:latin typeface="Verdana" panose="020B0604030504040204" pitchFamily="34" charset="0"/>
              </a:rPr>
              <a:t>Purpose-thinking about deeper meanings</a:t>
            </a:r>
          </a:p>
          <a:p>
            <a:r>
              <a:rPr lang="en-US" altLang="en-US">
                <a:latin typeface="Verdana" panose="020B0604030504040204" pitchFamily="34" charset="0"/>
              </a:rPr>
              <a:t>Wrote dialogues of Socrates, his own political theory and works of ethics</a:t>
            </a:r>
          </a:p>
        </p:txBody>
      </p:sp>
      <p:pic>
        <p:nvPicPr>
          <p:cNvPr id="227332" name="Picture 4">
            <a:extLst>
              <a:ext uri="{FF2B5EF4-FFF2-40B4-BE49-F238E27FC236}">
                <a16:creationId xmlns:a16="http://schemas.microsoft.com/office/drawing/2014/main" id="{B3CE9BAA-5059-C9EB-4BA4-75E72CFB8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59" t="1563" r="2637" b="4688"/>
          <a:stretch>
            <a:fillRect/>
          </a:stretch>
        </p:blipFill>
        <p:spPr bwMode="auto">
          <a:xfrm>
            <a:off x="6089650" y="228600"/>
            <a:ext cx="2825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7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7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73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273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273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27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87100DA8-BD3A-1595-147F-BFE7E89AD1BA}"/>
              </a:ext>
            </a:extLst>
          </p:cNvPr>
          <p:cNvSpPr>
            <a:spLocks noGrp="1" noChangeArrowheads="1"/>
          </p:cNvSpPr>
          <p:nvPr>
            <p:ph type="title"/>
          </p:nvPr>
        </p:nvSpPr>
        <p:spPr/>
        <p:txBody>
          <a:bodyPr/>
          <a:lstStyle/>
          <a:p>
            <a:r>
              <a:rPr lang="en-US" altLang="en-US" b="1">
                <a:latin typeface="Georgia" panose="02040502050405020303" pitchFamily="18" charset="0"/>
              </a:rPr>
              <a:t>Plato</a:t>
            </a:r>
          </a:p>
        </p:txBody>
      </p:sp>
      <p:sp>
        <p:nvSpPr>
          <p:cNvPr id="228355" name="Rectangle 3">
            <a:extLst>
              <a:ext uri="{FF2B5EF4-FFF2-40B4-BE49-F238E27FC236}">
                <a16:creationId xmlns:a16="http://schemas.microsoft.com/office/drawing/2014/main" id="{87800E74-23AD-858B-2E46-D2E1A3939944}"/>
              </a:ext>
            </a:extLst>
          </p:cNvPr>
          <p:cNvSpPr>
            <a:spLocks noGrp="1" noChangeArrowheads="1"/>
          </p:cNvSpPr>
          <p:nvPr>
            <p:ph type="body" idx="1"/>
          </p:nvPr>
        </p:nvSpPr>
        <p:spPr>
          <a:xfrm>
            <a:off x="457200" y="1600200"/>
            <a:ext cx="7162800" cy="4495800"/>
          </a:xfrm>
        </p:spPr>
        <p:txBody>
          <a:bodyPr/>
          <a:lstStyle/>
          <a:p>
            <a:r>
              <a:rPr lang="en-US" altLang="en-US" sz="2800">
                <a:solidFill>
                  <a:srgbClr val="CC0000"/>
                </a:solidFill>
                <a:latin typeface="Verdana" panose="020B0604030504040204" pitchFamily="34" charset="0"/>
              </a:rPr>
              <a:t>Forms or Ideas</a:t>
            </a:r>
          </a:p>
          <a:p>
            <a:pPr lvl="1"/>
            <a:r>
              <a:rPr lang="en-US" altLang="en-US" sz="2400">
                <a:latin typeface="Verdana" panose="020B0604030504040204" pitchFamily="34" charset="0"/>
              </a:rPr>
              <a:t>Continuation of Socrates’ "ultimate 		nature"</a:t>
            </a:r>
          </a:p>
          <a:p>
            <a:pPr lvl="1"/>
            <a:r>
              <a:rPr lang="en-US" altLang="en-US" sz="2400">
                <a:latin typeface="Verdana" panose="020B0604030504040204" pitchFamily="34" charset="0"/>
              </a:rPr>
              <a:t>Essence of something lies in the Form</a:t>
            </a:r>
          </a:p>
          <a:p>
            <a:pPr lvl="1"/>
            <a:r>
              <a:rPr lang="en-US" altLang="en-US" sz="2400">
                <a:latin typeface="Verdana" panose="020B0604030504040204" pitchFamily="34" charset="0"/>
              </a:rPr>
              <a:t>Form has perfection</a:t>
            </a:r>
          </a:p>
          <a:p>
            <a:pPr lvl="2"/>
            <a:r>
              <a:rPr lang="en-US" altLang="en-US" sz="2000">
                <a:latin typeface="Verdana" panose="020B0604030504040204" pitchFamily="34" charset="0"/>
              </a:rPr>
              <a:t>"Ideals" comes from "Idea" = "Form"</a:t>
            </a:r>
          </a:p>
          <a:p>
            <a:pPr lvl="1"/>
            <a:r>
              <a:rPr lang="en-US" altLang="en-US" sz="2400">
                <a:latin typeface="Verdana" panose="020B0604030504040204" pitchFamily="34" charset="0"/>
              </a:rPr>
              <a:t>Immaterial things also had Forms</a:t>
            </a:r>
          </a:p>
          <a:p>
            <a:pPr lvl="2"/>
            <a:r>
              <a:rPr lang="en-US" altLang="en-US" sz="2000">
                <a:latin typeface="Verdana" panose="020B0604030504040204" pitchFamily="34" charset="0"/>
              </a:rPr>
              <a:t>For instance: Our remembrance of the Form of beauty allows us to see beauty in other things</a:t>
            </a:r>
          </a:p>
        </p:txBody>
      </p:sp>
      <p:pic>
        <p:nvPicPr>
          <p:cNvPr id="228357" name="Picture 5">
            <a:extLst>
              <a:ext uri="{FF2B5EF4-FFF2-40B4-BE49-F238E27FC236}">
                <a16:creationId xmlns:a16="http://schemas.microsoft.com/office/drawing/2014/main" id="{25DA9579-2B4A-33A4-CBA5-F7FEF1A27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228600"/>
            <a:ext cx="18018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283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283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283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3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283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22835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2835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228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uiExpand="1"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29ECE2F3-9847-7DB2-A92C-6098DEA143BC}"/>
              </a:ext>
            </a:extLst>
          </p:cNvPr>
          <p:cNvSpPr>
            <a:spLocks noGrp="1" noChangeArrowheads="1"/>
          </p:cNvSpPr>
          <p:nvPr>
            <p:ph type="title"/>
          </p:nvPr>
        </p:nvSpPr>
        <p:spPr/>
        <p:txBody>
          <a:bodyPr/>
          <a:lstStyle/>
          <a:p>
            <a:r>
              <a:rPr lang="en-US" altLang="en-US"/>
              <a:t>Socrates</a:t>
            </a:r>
          </a:p>
        </p:txBody>
      </p:sp>
      <p:sp>
        <p:nvSpPr>
          <p:cNvPr id="276483" name="Rectangle 3">
            <a:extLst>
              <a:ext uri="{FF2B5EF4-FFF2-40B4-BE49-F238E27FC236}">
                <a16:creationId xmlns:a16="http://schemas.microsoft.com/office/drawing/2014/main" id="{4B772DEF-41C5-4394-247D-34B1BB5ABD2E}"/>
              </a:ext>
            </a:extLst>
          </p:cNvPr>
          <p:cNvSpPr>
            <a:spLocks noGrp="1" noChangeArrowheads="1"/>
          </p:cNvSpPr>
          <p:nvPr>
            <p:ph type="body" idx="1"/>
          </p:nvPr>
        </p:nvSpPr>
        <p:spPr/>
        <p:txBody>
          <a:bodyPr/>
          <a:lstStyle/>
          <a:p>
            <a:r>
              <a:rPr lang="en-US" altLang="en-US"/>
              <a:t>Simple man</a:t>
            </a:r>
          </a:p>
          <a:p>
            <a:pPr lvl="1"/>
            <a:r>
              <a:rPr lang="en-US" altLang="en-US"/>
              <a:t>Stonemason</a:t>
            </a:r>
          </a:p>
          <a:p>
            <a:pPr lvl="1"/>
            <a:r>
              <a:rPr lang="en-US" altLang="en-US"/>
              <a:t>Shrewish wife</a:t>
            </a:r>
          </a:p>
          <a:p>
            <a:pPr lvl="1"/>
            <a:r>
              <a:rPr lang="en-US" altLang="en-US"/>
              <a:t>Loyal service in the war</a:t>
            </a:r>
          </a:p>
          <a:p>
            <a:r>
              <a:rPr lang="en-US" altLang="en-US"/>
              <a:t>Incredible concentration</a:t>
            </a:r>
          </a:p>
          <a:p>
            <a:r>
              <a:rPr lang="en-US" altLang="en-US"/>
              <a:t>Wisest man in Athens (oracle)</a:t>
            </a:r>
          </a:p>
          <a:p>
            <a:r>
              <a:rPr lang="en-US" altLang="en-US"/>
              <a:t>Gad fly (Dialectics/Socratic method)</a:t>
            </a:r>
          </a:p>
          <a:p>
            <a:r>
              <a:rPr lang="en-US" altLang="en-US" sz="2800">
                <a:latin typeface="Verdana" panose="020B0604030504040204" pitchFamily="34" charset="0"/>
              </a:rPr>
              <a:t>“The unexamined life is not worth living.”</a:t>
            </a:r>
          </a:p>
          <a:p>
            <a:endParaRPr lang="en-US" altLang="en-US"/>
          </a:p>
          <a:p>
            <a:endParaRPr lang="en-US" altLang="en-US"/>
          </a:p>
          <a:p>
            <a:pPr lvl="2"/>
            <a:endParaRPr lang="en-US" altLang="en-US"/>
          </a:p>
        </p:txBody>
      </p:sp>
      <p:pic>
        <p:nvPicPr>
          <p:cNvPr id="276484" name="Picture 4">
            <a:extLst>
              <a:ext uri="{FF2B5EF4-FFF2-40B4-BE49-F238E27FC236}">
                <a16:creationId xmlns:a16="http://schemas.microsoft.com/office/drawing/2014/main" id="{4F18891D-2FBE-F433-86CC-7F5AEE0C5A9D}"/>
              </a:ext>
            </a:extLst>
          </p:cNvPr>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l="10175" r="8943" b="35715"/>
          <a:stretch>
            <a:fillRect/>
          </a:stretch>
        </p:blipFill>
        <p:spPr>
          <a:xfrm>
            <a:off x="6629400" y="838200"/>
            <a:ext cx="1806575"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dissolve">
                                      <p:cBhvr>
                                        <p:cTn id="7" dur="500"/>
                                        <p:tgtEl>
                                          <p:spTgt spid="27648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6483">
                                            <p:txEl>
                                              <p:pRg st="1" end="1"/>
                                            </p:txEl>
                                          </p:spTgt>
                                        </p:tgtEl>
                                        <p:attrNameLst>
                                          <p:attrName>style.visibility</p:attrName>
                                        </p:attrNameLst>
                                      </p:cBhvr>
                                      <p:to>
                                        <p:strVal val="visible"/>
                                      </p:to>
                                    </p:set>
                                    <p:animEffect transition="in" filter="dissolve">
                                      <p:cBhvr>
                                        <p:cTn id="10" dur="500"/>
                                        <p:tgtEl>
                                          <p:spTgt spid="27648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76483">
                                            <p:txEl>
                                              <p:pRg st="2" end="2"/>
                                            </p:txEl>
                                          </p:spTgt>
                                        </p:tgtEl>
                                        <p:attrNameLst>
                                          <p:attrName>style.visibility</p:attrName>
                                        </p:attrNameLst>
                                      </p:cBhvr>
                                      <p:to>
                                        <p:strVal val="visible"/>
                                      </p:to>
                                    </p:set>
                                    <p:animEffect transition="in" filter="dissolve">
                                      <p:cBhvr>
                                        <p:cTn id="13" dur="500"/>
                                        <p:tgtEl>
                                          <p:spTgt spid="27648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76483">
                                            <p:txEl>
                                              <p:pRg st="3" end="3"/>
                                            </p:txEl>
                                          </p:spTgt>
                                        </p:tgtEl>
                                        <p:attrNameLst>
                                          <p:attrName>style.visibility</p:attrName>
                                        </p:attrNameLst>
                                      </p:cBhvr>
                                      <p:to>
                                        <p:strVal val="visible"/>
                                      </p:to>
                                    </p:set>
                                    <p:animEffect transition="in" filter="dissolve">
                                      <p:cBhvr>
                                        <p:cTn id="16" dur="500"/>
                                        <p:tgtEl>
                                          <p:spTgt spid="27648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76483">
                                            <p:txEl>
                                              <p:pRg st="4" end="4"/>
                                            </p:txEl>
                                          </p:spTgt>
                                        </p:tgtEl>
                                        <p:attrNameLst>
                                          <p:attrName>style.visibility</p:attrName>
                                        </p:attrNameLst>
                                      </p:cBhvr>
                                      <p:to>
                                        <p:strVal val="visible"/>
                                      </p:to>
                                    </p:set>
                                    <p:animEffect transition="in" filter="dissolve">
                                      <p:cBhvr>
                                        <p:cTn id="21" dur="500"/>
                                        <p:tgtEl>
                                          <p:spTgt spid="27648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76483">
                                            <p:txEl>
                                              <p:pRg st="5" end="5"/>
                                            </p:txEl>
                                          </p:spTgt>
                                        </p:tgtEl>
                                        <p:attrNameLst>
                                          <p:attrName>style.visibility</p:attrName>
                                        </p:attrNameLst>
                                      </p:cBhvr>
                                      <p:to>
                                        <p:strVal val="visible"/>
                                      </p:to>
                                    </p:set>
                                    <p:animEffect transition="in" filter="dissolve">
                                      <p:cBhvr>
                                        <p:cTn id="26" dur="500"/>
                                        <p:tgtEl>
                                          <p:spTgt spid="27648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76483">
                                            <p:txEl>
                                              <p:pRg st="6" end="6"/>
                                            </p:txEl>
                                          </p:spTgt>
                                        </p:tgtEl>
                                        <p:attrNameLst>
                                          <p:attrName>style.visibility</p:attrName>
                                        </p:attrNameLst>
                                      </p:cBhvr>
                                      <p:to>
                                        <p:strVal val="visible"/>
                                      </p:to>
                                    </p:set>
                                    <p:animEffect transition="in" filter="dissolve">
                                      <p:cBhvr>
                                        <p:cTn id="31" dur="500"/>
                                        <p:tgtEl>
                                          <p:spTgt spid="27648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276483">
                                            <p:txEl>
                                              <p:pRg st="7" end="7"/>
                                            </p:txEl>
                                          </p:spTgt>
                                        </p:tgtEl>
                                        <p:attrNameLst>
                                          <p:attrName>style.visibility</p:attrName>
                                        </p:attrNameLst>
                                      </p:cBhvr>
                                      <p:to>
                                        <p:strVal val="visible"/>
                                      </p:to>
                                    </p:set>
                                    <p:animEffect transition="in" filter="dissolve">
                                      <p:cBhvr>
                                        <p:cTn id="36" dur="500"/>
                                        <p:tgtEl>
                                          <p:spTgt spid="276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B8174491-C27C-2577-64B5-C306DAF88B4C}"/>
              </a:ext>
            </a:extLst>
          </p:cNvPr>
          <p:cNvSpPr>
            <a:spLocks noGrp="1" noChangeArrowheads="1"/>
          </p:cNvSpPr>
          <p:nvPr>
            <p:ph type="body" idx="1"/>
          </p:nvPr>
        </p:nvSpPr>
        <p:spPr>
          <a:xfrm>
            <a:off x="457200" y="228600"/>
            <a:ext cx="8229600" cy="6248400"/>
          </a:xfrm>
        </p:spPr>
        <p:txBody>
          <a:bodyPr/>
          <a:lstStyle/>
          <a:p>
            <a:pPr algn="ctr">
              <a:buFontTx/>
              <a:buNone/>
            </a:pPr>
            <a:r>
              <a:rPr lang="en-US" altLang="en-US"/>
              <a:t>	</a:t>
            </a:r>
            <a:r>
              <a:rPr lang="en-US" altLang="en-US">
                <a:latin typeface="Verdana" panose="020B0604030504040204" pitchFamily="34" charset="0"/>
              </a:rPr>
              <a:t>One of Plato’s critics said: “I see particular horses, but not horseness.”</a:t>
            </a:r>
          </a:p>
          <a:p>
            <a:pPr algn="ctr">
              <a:buFontTx/>
              <a:buNone/>
            </a:pPr>
            <a:endParaRPr lang="en-US" altLang="en-US">
              <a:latin typeface="Verdana" panose="020B0604030504040204" pitchFamily="34" charset="0"/>
            </a:endParaRPr>
          </a:p>
          <a:p>
            <a:pPr algn="ctr">
              <a:buFontTx/>
              <a:buNone/>
            </a:pPr>
            <a:r>
              <a:rPr lang="en-US" altLang="en-US">
                <a:latin typeface="Verdana" panose="020B0604030504040204" pitchFamily="34" charset="0"/>
              </a:rPr>
              <a:t>	</a:t>
            </a:r>
          </a:p>
          <a:p>
            <a:pPr algn="ctr">
              <a:buFontTx/>
              <a:buNone/>
            </a:pPr>
            <a:endParaRPr lang="en-US" altLang="en-US">
              <a:latin typeface="Verdana" panose="020B0604030504040204" pitchFamily="34" charset="0"/>
            </a:endParaRPr>
          </a:p>
          <a:p>
            <a:pPr algn="ctr">
              <a:buFontTx/>
              <a:buNone/>
            </a:pPr>
            <a:endParaRPr lang="en-US" altLang="en-US">
              <a:latin typeface="Verdana" panose="020B0604030504040204" pitchFamily="34" charset="0"/>
            </a:endParaRPr>
          </a:p>
          <a:p>
            <a:pPr algn="ctr">
              <a:buFontTx/>
              <a:buNone/>
            </a:pPr>
            <a:endParaRPr lang="en-US" altLang="en-US">
              <a:latin typeface="Verdana" panose="020B0604030504040204" pitchFamily="34" charset="0"/>
            </a:endParaRPr>
          </a:p>
          <a:p>
            <a:pPr algn="ctr">
              <a:buFontTx/>
              <a:buNone/>
            </a:pPr>
            <a:endParaRPr lang="en-US" altLang="en-US">
              <a:latin typeface="Verdana" panose="020B0604030504040204" pitchFamily="34" charset="0"/>
            </a:endParaRPr>
          </a:p>
          <a:p>
            <a:pPr algn="ctr">
              <a:buFontTx/>
              <a:buNone/>
            </a:pPr>
            <a:r>
              <a:rPr lang="en-US" altLang="en-US">
                <a:latin typeface="Verdana" panose="020B0604030504040204" pitchFamily="34" charset="0"/>
              </a:rPr>
              <a:t>Plato answered: “That is because you have eyes but no intelligence.”</a:t>
            </a:r>
          </a:p>
        </p:txBody>
      </p:sp>
      <p:pic>
        <p:nvPicPr>
          <p:cNvPr id="230403" name="Picture 3">
            <a:extLst>
              <a:ext uri="{FF2B5EF4-FFF2-40B4-BE49-F238E27FC236}">
                <a16:creationId xmlns:a16="http://schemas.microsoft.com/office/drawing/2014/main" id="{626B6F59-6170-ECC5-BB43-9C534F11E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 t="10001" r="10001" b="3334"/>
          <a:stretch>
            <a:fillRect/>
          </a:stretch>
        </p:blipFill>
        <p:spPr bwMode="auto">
          <a:xfrm>
            <a:off x="2057400" y="1752600"/>
            <a:ext cx="5105400"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304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30402">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304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F75A1E1D-9BEA-0676-5116-F9D67057DD89}"/>
              </a:ext>
            </a:extLst>
          </p:cNvPr>
          <p:cNvSpPr>
            <a:spLocks noGrp="1" noChangeArrowheads="1"/>
          </p:cNvSpPr>
          <p:nvPr>
            <p:ph type="title"/>
          </p:nvPr>
        </p:nvSpPr>
        <p:spPr/>
        <p:txBody>
          <a:bodyPr/>
          <a:lstStyle/>
          <a:p>
            <a:r>
              <a:rPr lang="en-US" altLang="en-US" b="1">
                <a:latin typeface="Georgia" panose="02040502050405020303" pitchFamily="18" charset="0"/>
              </a:rPr>
              <a:t>Plato</a:t>
            </a:r>
          </a:p>
        </p:txBody>
      </p:sp>
      <p:sp>
        <p:nvSpPr>
          <p:cNvPr id="229379" name="Rectangle 3">
            <a:extLst>
              <a:ext uri="{FF2B5EF4-FFF2-40B4-BE49-F238E27FC236}">
                <a16:creationId xmlns:a16="http://schemas.microsoft.com/office/drawing/2014/main" id="{23070980-5CFA-7242-2470-0730606715D6}"/>
              </a:ext>
            </a:extLst>
          </p:cNvPr>
          <p:cNvSpPr>
            <a:spLocks noGrp="1" noChangeArrowheads="1"/>
          </p:cNvSpPr>
          <p:nvPr>
            <p:ph type="body" idx="1"/>
          </p:nvPr>
        </p:nvSpPr>
        <p:spPr>
          <a:xfrm>
            <a:off x="533400" y="2057400"/>
            <a:ext cx="8610600" cy="4525963"/>
          </a:xfrm>
        </p:spPr>
        <p:txBody>
          <a:bodyPr/>
          <a:lstStyle/>
          <a:p>
            <a:r>
              <a:rPr lang="en-US" altLang="en-US">
                <a:latin typeface="Verdana" panose="020B0604030504040204" pitchFamily="34" charset="0"/>
              </a:rPr>
              <a:t>Spiritual is more real than the physical (</a:t>
            </a:r>
            <a:r>
              <a:rPr lang="en-US" altLang="en-US" i="1">
                <a:latin typeface="Verdana" panose="020B0604030504040204" pitchFamily="34" charset="0"/>
              </a:rPr>
              <a:t>Timaeus</a:t>
            </a:r>
            <a:r>
              <a:rPr lang="en-US" altLang="en-US">
                <a:latin typeface="Verdana" panose="020B0604030504040204" pitchFamily="34" charset="0"/>
              </a:rPr>
              <a:t>)</a:t>
            </a:r>
          </a:p>
          <a:p>
            <a:pPr lvl="1"/>
            <a:r>
              <a:rPr lang="en-US" altLang="en-US">
                <a:latin typeface="Verdana" panose="020B0604030504040204" pitchFamily="34" charset="0"/>
              </a:rPr>
              <a:t>Physical changes, Form is eternal</a:t>
            </a:r>
          </a:p>
          <a:p>
            <a:pPr lvl="1"/>
            <a:r>
              <a:rPr lang="en-US" altLang="en-US">
                <a:latin typeface="Verdana" panose="020B0604030504040204" pitchFamily="34" charset="0"/>
              </a:rPr>
              <a:t>Truth cannot be perceived by the senses</a:t>
            </a:r>
          </a:p>
          <a:p>
            <a:pPr lvl="1"/>
            <a:r>
              <a:rPr lang="en-US" altLang="en-US">
                <a:latin typeface="Verdana" panose="020B0604030504040204" pitchFamily="34" charset="0"/>
              </a:rPr>
              <a:t>Perfection is only found in the Forms</a:t>
            </a:r>
          </a:p>
          <a:p>
            <a:r>
              <a:rPr lang="en-US" altLang="en-US">
                <a:latin typeface="Verdana" panose="020B0604030504040204" pitchFamily="34" charset="0"/>
              </a:rPr>
              <a:t>At death, the soul migrates to the World of Pure Form</a:t>
            </a:r>
          </a:p>
          <a:p>
            <a:r>
              <a:rPr lang="en-US" altLang="en-US">
                <a:latin typeface="Verdana" panose="020B0604030504040204" pitchFamily="34" charset="0"/>
              </a:rPr>
              <a:t>What is the concept of a perfect God?</a:t>
            </a:r>
          </a:p>
        </p:txBody>
      </p:sp>
      <p:pic>
        <p:nvPicPr>
          <p:cNvPr id="229380" name="Picture 4">
            <a:extLst>
              <a:ext uri="{FF2B5EF4-FFF2-40B4-BE49-F238E27FC236}">
                <a16:creationId xmlns:a16="http://schemas.microsoft.com/office/drawing/2014/main" id="{A055B144-2B9C-48E8-CF18-F5B57654C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2098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293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293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293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293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293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29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4A64993B-54DA-9671-D645-A4689563FC20}"/>
              </a:ext>
            </a:extLst>
          </p:cNvPr>
          <p:cNvSpPr>
            <a:spLocks noGrp="1" noChangeArrowheads="1"/>
          </p:cNvSpPr>
          <p:nvPr>
            <p:ph type="title"/>
          </p:nvPr>
        </p:nvSpPr>
        <p:spPr>
          <a:xfrm>
            <a:off x="457200" y="274638"/>
            <a:ext cx="8229600" cy="487362"/>
          </a:xfrm>
        </p:spPr>
        <p:txBody>
          <a:bodyPr/>
          <a:lstStyle/>
          <a:p>
            <a:r>
              <a:rPr lang="en-US" altLang="en-US" sz="4000" b="1">
                <a:latin typeface="Georgia" panose="02040502050405020303" pitchFamily="18" charset="0"/>
              </a:rPr>
              <a:t>Plato</a:t>
            </a:r>
          </a:p>
        </p:txBody>
      </p:sp>
      <p:sp>
        <p:nvSpPr>
          <p:cNvPr id="232451" name="Rectangle 3">
            <a:extLst>
              <a:ext uri="{FF2B5EF4-FFF2-40B4-BE49-F238E27FC236}">
                <a16:creationId xmlns:a16="http://schemas.microsoft.com/office/drawing/2014/main" id="{DA011A5C-5E3C-D1C5-4CAF-1EC2809144B7}"/>
              </a:ext>
            </a:extLst>
          </p:cNvPr>
          <p:cNvSpPr>
            <a:spLocks noGrp="1" noChangeArrowheads="1"/>
          </p:cNvSpPr>
          <p:nvPr>
            <p:ph type="body" idx="1"/>
          </p:nvPr>
        </p:nvSpPr>
        <p:spPr>
          <a:xfrm>
            <a:off x="457200" y="838200"/>
            <a:ext cx="8229600" cy="1371600"/>
          </a:xfrm>
        </p:spPr>
        <p:txBody>
          <a:bodyPr/>
          <a:lstStyle/>
          <a:p>
            <a:pPr>
              <a:lnSpc>
                <a:spcPct val="80000"/>
              </a:lnSpc>
            </a:pPr>
            <a:r>
              <a:rPr lang="en-US" altLang="en-US" sz="2400" i="1">
                <a:latin typeface="Verdana" panose="020B0604030504040204" pitchFamily="34" charset="0"/>
              </a:rPr>
              <a:t>The Republic</a:t>
            </a:r>
          </a:p>
          <a:p>
            <a:pPr lvl="1">
              <a:lnSpc>
                <a:spcPct val="80000"/>
              </a:lnSpc>
            </a:pPr>
            <a:r>
              <a:rPr lang="en-US" altLang="en-US" sz="2000">
                <a:latin typeface="Verdana" panose="020B0604030504040204" pitchFamily="34" charset="0"/>
              </a:rPr>
              <a:t>Idea of the perfect society</a:t>
            </a:r>
          </a:p>
          <a:p>
            <a:pPr lvl="1">
              <a:lnSpc>
                <a:spcPct val="80000"/>
              </a:lnSpc>
            </a:pPr>
            <a:r>
              <a:rPr lang="en-US" altLang="en-US" sz="2000">
                <a:latin typeface="Verdana" panose="020B0604030504040204" pitchFamily="34" charset="0"/>
              </a:rPr>
              <a:t>“What is the nature of reality?”</a:t>
            </a:r>
          </a:p>
          <a:p>
            <a:pPr lvl="1">
              <a:lnSpc>
                <a:spcPct val="80000"/>
              </a:lnSpc>
            </a:pPr>
            <a:r>
              <a:rPr lang="en-US" altLang="en-US" sz="2000">
                <a:latin typeface="Verdana" panose="020B0604030504040204" pitchFamily="34" charset="0"/>
              </a:rPr>
              <a:t>Philosophers emerging from the cave</a:t>
            </a:r>
          </a:p>
        </p:txBody>
      </p:sp>
      <p:pic>
        <p:nvPicPr>
          <p:cNvPr id="232455" name="Picture 7">
            <a:extLst>
              <a:ext uri="{FF2B5EF4-FFF2-40B4-BE49-F238E27FC236}">
                <a16:creationId xmlns:a16="http://schemas.microsoft.com/office/drawing/2014/main" id="{2925F12A-67C7-7526-37C7-D4CC5B5246E7}"/>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066800" y="2368550"/>
            <a:ext cx="7162800" cy="441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2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2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uiExpand="1"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C4B6DAC9-B044-6197-475A-EDC42751CB16}"/>
              </a:ext>
            </a:extLst>
          </p:cNvPr>
          <p:cNvSpPr>
            <a:spLocks noGrp="1" noChangeArrowheads="1"/>
          </p:cNvSpPr>
          <p:nvPr>
            <p:ph type="title"/>
          </p:nvPr>
        </p:nvSpPr>
        <p:spPr/>
        <p:txBody>
          <a:bodyPr/>
          <a:lstStyle/>
          <a:p>
            <a:r>
              <a:rPr lang="en-US" altLang="en-US" b="1">
                <a:latin typeface="Georgia" panose="02040502050405020303" pitchFamily="18" charset="0"/>
              </a:rPr>
              <a:t>Plato</a:t>
            </a:r>
          </a:p>
        </p:txBody>
      </p:sp>
      <p:sp>
        <p:nvSpPr>
          <p:cNvPr id="231427" name="Rectangle 3">
            <a:extLst>
              <a:ext uri="{FF2B5EF4-FFF2-40B4-BE49-F238E27FC236}">
                <a16:creationId xmlns:a16="http://schemas.microsoft.com/office/drawing/2014/main" id="{9ECEA6A0-72C1-B0E0-BCEE-5D4AEFF71E30}"/>
              </a:ext>
            </a:extLst>
          </p:cNvPr>
          <p:cNvSpPr>
            <a:spLocks noGrp="1" noChangeArrowheads="1"/>
          </p:cNvSpPr>
          <p:nvPr>
            <p:ph type="body" idx="1"/>
          </p:nvPr>
        </p:nvSpPr>
        <p:spPr/>
        <p:txBody>
          <a:bodyPr/>
          <a:lstStyle/>
          <a:p>
            <a:pPr>
              <a:lnSpc>
                <a:spcPct val="90000"/>
              </a:lnSpc>
            </a:pPr>
            <a:r>
              <a:rPr lang="en-US" altLang="en-US">
                <a:latin typeface="Verdana" panose="020B0604030504040204" pitchFamily="34" charset="0"/>
              </a:rPr>
              <a:t>Mathematics</a:t>
            </a:r>
          </a:p>
          <a:p>
            <a:pPr lvl="1">
              <a:lnSpc>
                <a:spcPct val="90000"/>
              </a:lnSpc>
            </a:pPr>
            <a:r>
              <a:rPr lang="en-US" altLang="en-US">
                <a:latin typeface="Verdana" panose="020B0604030504040204" pitchFamily="34" charset="0"/>
              </a:rPr>
              <a:t>Supported Pythagorean school</a:t>
            </a:r>
          </a:p>
          <a:p>
            <a:pPr lvl="1">
              <a:lnSpc>
                <a:spcPct val="90000"/>
              </a:lnSpc>
            </a:pPr>
            <a:r>
              <a:rPr lang="en-US" altLang="en-US">
                <a:latin typeface="Verdana" panose="020B0604030504040204" pitchFamily="34" charset="0"/>
              </a:rPr>
              <a:t>Math is the organizing rules for the Forms which combine in various geometric shapes to create all things</a:t>
            </a:r>
          </a:p>
          <a:p>
            <a:pPr>
              <a:lnSpc>
                <a:spcPct val="90000"/>
              </a:lnSpc>
            </a:pPr>
            <a:endParaRPr lang="en-US" altLang="en-US">
              <a:latin typeface="Verdana" panose="020B0604030504040204" pitchFamily="34" charset="0"/>
            </a:endParaRPr>
          </a:p>
          <a:p>
            <a:pPr>
              <a:lnSpc>
                <a:spcPct val="90000"/>
              </a:lnSpc>
            </a:pPr>
            <a:r>
              <a:rPr lang="en-US" altLang="en-US" sz="2400">
                <a:latin typeface="Verdana" panose="020B0604030504040204" pitchFamily="34" charset="0"/>
              </a:rPr>
              <a:t>Sign on the door of the Academy</a:t>
            </a:r>
            <a:endParaRPr lang="en-US" altLang="en-US">
              <a:latin typeface="Verdana" panose="020B0604030504040204" pitchFamily="34" charset="0"/>
            </a:endParaRPr>
          </a:p>
          <a:p>
            <a:pPr algn="ctr">
              <a:lnSpc>
                <a:spcPct val="90000"/>
              </a:lnSpc>
              <a:buFontTx/>
              <a:buNone/>
            </a:pPr>
            <a:r>
              <a:rPr lang="en-US" altLang="en-US">
                <a:latin typeface="Verdana" panose="020B0604030504040204" pitchFamily="34" charset="0"/>
              </a:rPr>
              <a:t>“Let no one ignorant of geometry enter here”</a:t>
            </a:r>
            <a:endParaRPr lang="en-US" altLang="en-U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314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314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14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3142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3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E1D16024-C2E7-3D58-2F50-B953FAA7787A}"/>
              </a:ext>
            </a:extLst>
          </p:cNvPr>
          <p:cNvSpPr>
            <a:spLocks noGrp="1" noChangeArrowheads="1"/>
          </p:cNvSpPr>
          <p:nvPr>
            <p:ph type="title"/>
          </p:nvPr>
        </p:nvSpPr>
        <p:spPr/>
        <p:txBody>
          <a:bodyPr/>
          <a:lstStyle/>
          <a:p>
            <a:r>
              <a:rPr lang="en-US" altLang="en-US" sz="4000" b="1">
                <a:latin typeface="Georgia" panose="02040502050405020303" pitchFamily="18" charset="0"/>
              </a:rPr>
              <a:t>Aristotle</a:t>
            </a:r>
            <a:br>
              <a:rPr lang="en-US" altLang="en-US" sz="4000" b="1">
                <a:latin typeface="Georgia" panose="02040502050405020303" pitchFamily="18" charset="0"/>
              </a:rPr>
            </a:br>
            <a:r>
              <a:rPr lang="en-US" altLang="en-US" sz="4000" b="1">
                <a:latin typeface="Georgia" panose="02040502050405020303" pitchFamily="18" charset="0"/>
              </a:rPr>
              <a:t>384-322 BC</a:t>
            </a:r>
          </a:p>
        </p:txBody>
      </p:sp>
      <p:sp>
        <p:nvSpPr>
          <p:cNvPr id="234499" name="Rectangle 3">
            <a:extLst>
              <a:ext uri="{FF2B5EF4-FFF2-40B4-BE49-F238E27FC236}">
                <a16:creationId xmlns:a16="http://schemas.microsoft.com/office/drawing/2014/main" id="{A105C277-5152-5928-A9A3-47FACC02DCA2}"/>
              </a:ext>
            </a:extLst>
          </p:cNvPr>
          <p:cNvSpPr>
            <a:spLocks noGrp="1" noChangeArrowheads="1"/>
          </p:cNvSpPr>
          <p:nvPr>
            <p:ph type="body" idx="1"/>
          </p:nvPr>
        </p:nvSpPr>
        <p:spPr/>
        <p:txBody>
          <a:bodyPr/>
          <a:lstStyle/>
          <a:p>
            <a:r>
              <a:rPr lang="en-US" altLang="en-US">
                <a:latin typeface="Verdana" panose="020B0604030504040204" pitchFamily="34" charset="0"/>
              </a:rPr>
              <a:t>Son of a physician</a:t>
            </a:r>
          </a:p>
          <a:p>
            <a:r>
              <a:rPr lang="en-US" altLang="en-US">
                <a:latin typeface="Verdana" panose="020B0604030504040204" pitchFamily="34" charset="0"/>
              </a:rPr>
              <a:t>Born in Macedonia</a:t>
            </a:r>
          </a:p>
          <a:p>
            <a:r>
              <a:rPr lang="en-US" altLang="en-US">
                <a:latin typeface="Verdana" panose="020B0604030504040204" pitchFamily="34" charset="0"/>
              </a:rPr>
              <a:t>Attended the Academy</a:t>
            </a:r>
          </a:p>
          <a:p>
            <a:r>
              <a:rPr lang="en-US" altLang="en-US">
                <a:latin typeface="Verdana" panose="020B0604030504040204" pitchFamily="34" charset="0"/>
              </a:rPr>
              <a:t>Became Plato’s foremost student</a:t>
            </a:r>
          </a:p>
          <a:p>
            <a:r>
              <a:rPr lang="en-US" altLang="en-US">
                <a:latin typeface="Verdana" panose="020B0604030504040204" pitchFamily="34" charset="0"/>
              </a:rPr>
              <a:t>Left the Academy when Plato died</a:t>
            </a:r>
          </a:p>
          <a:p>
            <a:r>
              <a:rPr lang="en-US" altLang="en-US">
                <a:latin typeface="Verdana" panose="020B0604030504040204" pitchFamily="34" charset="0"/>
              </a:rPr>
              <a:t>Founded the Lyceum in Athens</a:t>
            </a:r>
          </a:p>
          <a:p>
            <a:pPr lvl="1"/>
            <a:r>
              <a:rPr lang="en-US" altLang="en-US">
                <a:latin typeface="Verdana" panose="020B0604030504040204" pitchFamily="34" charset="0"/>
              </a:rPr>
              <a:t>More focused in natural science</a:t>
            </a:r>
          </a:p>
        </p:txBody>
      </p:sp>
      <p:pic>
        <p:nvPicPr>
          <p:cNvPr id="234500" name="Picture 4">
            <a:extLst>
              <a:ext uri="{FF2B5EF4-FFF2-40B4-BE49-F238E27FC236}">
                <a16:creationId xmlns:a16="http://schemas.microsoft.com/office/drawing/2014/main" id="{D6D23203-CD69-95AB-B04D-7B4FCA8A6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228600"/>
            <a:ext cx="24034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4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4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4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4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34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3449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234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98C950C9-0D5C-D6D1-BBE1-E3042E26C535}"/>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36547" name="Rectangle 3">
            <a:extLst>
              <a:ext uri="{FF2B5EF4-FFF2-40B4-BE49-F238E27FC236}">
                <a16:creationId xmlns:a16="http://schemas.microsoft.com/office/drawing/2014/main" id="{310F24A9-FCFB-D578-64F8-BDF515E0FCCF}"/>
              </a:ext>
            </a:extLst>
          </p:cNvPr>
          <p:cNvSpPr>
            <a:spLocks noGrp="1" noChangeArrowheads="1"/>
          </p:cNvSpPr>
          <p:nvPr>
            <p:ph type="body" idx="1"/>
          </p:nvPr>
        </p:nvSpPr>
        <p:spPr/>
        <p:txBody>
          <a:bodyPr/>
          <a:lstStyle/>
          <a:p>
            <a:r>
              <a:rPr lang="en-US" altLang="en-US" sz="2800">
                <a:latin typeface="Verdana" panose="020B0604030504040204" pitchFamily="34" charset="0"/>
              </a:rPr>
              <a:t>Forms</a:t>
            </a:r>
          </a:p>
          <a:p>
            <a:pPr lvl="1"/>
            <a:r>
              <a:rPr lang="en-US" altLang="en-US" sz="2400">
                <a:latin typeface="Verdana" panose="020B0604030504040204" pitchFamily="34" charset="0"/>
              </a:rPr>
              <a:t>Some Forms have qualities and quantities that are not fixed (and therefore not "perfect")</a:t>
            </a:r>
          </a:p>
          <a:p>
            <a:pPr lvl="2"/>
            <a:r>
              <a:rPr lang="en-US" altLang="en-US" sz="2000">
                <a:latin typeface="Verdana" panose="020B0604030504040204" pitchFamily="34" charset="0"/>
              </a:rPr>
              <a:t>Colors or measurements</a:t>
            </a:r>
          </a:p>
          <a:p>
            <a:pPr lvl="1"/>
            <a:r>
              <a:rPr lang="en-US" altLang="en-US" sz="2400">
                <a:latin typeface="Verdana" panose="020B0604030504040204" pitchFamily="34" charset="0"/>
              </a:rPr>
              <a:t>Forms can be perceived from the object itself by observation and from many others that have similar Forms to develop the nature of the Form of that thing</a:t>
            </a:r>
          </a:p>
          <a:p>
            <a:pPr lvl="1"/>
            <a:r>
              <a:rPr lang="en-US" altLang="en-US" sz="2400">
                <a:latin typeface="Verdana" panose="020B0604030504040204" pitchFamily="34" charset="0"/>
              </a:rPr>
              <a:t>True nature is understood by observation</a:t>
            </a:r>
          </a:p>
          <a:p>
            <a:pPr lvl="1"/>
            <a:r>
              <a:rPr lang="en-US" altLang="en-US" sz="2400">
                <a:solidFill>
                  <a:srgbClr val="CC0000"/>
                </a:solidFill>
                <a:latin typeface="Verdana" panose="020B0604030504040204" pitchFamily="34" charset="0"/>
              </a:rPr>
              <a:t>Classification of the sciences</a:t>
            </a:r>
          </a:p>
        </p:txBody>
      </p:sp>
      <p:pic>
        <p:nvPicPr>
          <p:cNvPr id="236548" name="Picture 4">
            <a:extLst>
              <a:ext uri="{FF2B5EF4-FFF2-40B4-BE49-F238E27FC236}">
                <a16:creationId xmlns:a16="http://schemas.microsoft.com/office/drawing/2014/main" id="{3814BA7A-A12B-7547-4B58-FF666C32B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876" b="3572"/>
          <a:stretch>
            <a:fillRect/>
          </a:stretch>
        </p:blipFill>
        <p:spPr bwMode="auto">
          <a:xfrm>
            <a:off x="7391400" y="152400"/>
            <a:ext cx="16081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36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365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65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65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65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uiExpand="1"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434637C5-3640-4331-69D7-15A90D879E4B}"/>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37571" name="Rectangle 3">
            <a:extLst>
              <a:ext uri="{FF2B5EF4-FFF2-40B4-BE49-F238E27FC236}">
                <a16:creationId xmlns:a16="http://schemas.microsoft.com/office/drawing/2014/main" id="{D7677F69-E77A-18BD-BA4D-0CF018D0203C}"/>
              </a:ext>
            </a:extLst>
          </p:cNvPr>
          <p:cNvSpPr>
            <a:spLocks noGrp="1" noChangeArrowheads="1"/>
          </p:cNvSpPr>
          <p:nvPr>
            <p:ph type="body" idx="1"/>
          </p:nvPr>
        </p:nvSpPr>
        <p:spPr>
          <a:xfrm>
            <a:off x="457200" y="2057400"/>
            <a:ext cx="8229600" cy="4572000"/>
          </a:xfrm>
        </p:spPr>
        <p:txBody>
          <a:bodyPr/>
          <a:lstStyle/>
          <a:p>
            <a:r>
              <a:rPr lang="en-US" altLang="en-US" sz="2800">
                <a:latin typeface="Verdana" panose="020B0604030504040204" pitchFamily="34" charset="0"/>
              </a:rPr>
              <a:t>Wrote on physics</a:t>
            </a:r>
          </a:p>
          <a:p>
            <a:pPr lvl="1"/>
            <a:r>
              <a:rPr lang="en-US" altLang="en-US" sz="2400">
                <a:latin typeface="Verdana" panose="020B0604030504040204" pitchFamily="34" charset="0"/>
              </a:rPr>
              <a:t>Universe is eternal, finite and spherical</a:t>
            </a:r>
          </a:p>
          <a:p>
            <a:pPr lvl="1"/>
            <a:r>
              <a:rPr lang="en-US" altLang="en-US" sz="2400">
                <a:latin typeface="Verdana" panose="020B0604030504040204" pitchFamily="34" charset="0"/>
              </a:rPr>
              <a:t>Earth is center of the universe</a:t>
            </a:r>
          </a:p>
          <a:p>
            <a:pPr lvl="1"/>
            <a:r>
              <a:rPr lang="en-US" altLang="en-US" sz="2400">
                <a:latin typeface="Verdana" panose="020B0604030504040204" pitchFamily="34" charset="0"/>
              </a:rPr>
              <a:t>World composed of 4 elements </a:t>
            </a:r>
            <a:r>
              <a:rPr lang="en-US" altLang="en-US" sz="1600">
                <a:latin typeface="Verdana" panose="020B0604030504040204" pitchFamily="34" charset="0"/>
              </a:rPr>
              <a:t>(earth, fire, water, air)</a:t>
            </a:r>
          </a:p>
          <a:p>
            <a:pPr lvl="1"/>
            <a:r>
              <a:rPr lang="en-US" altLang="en-US" sz="2400">
                <a:latin typeface="Verdana" panose="020B0604030504040204" pitchFamily="34" charset="0"/>
              </a:rPr>
              <a:t>Heavens composed of aether</a:t>
            </a:r>
          </a:p>
          <a:p>
            <a:pPr lvl="1"/>
            <a:r>
              <a:rPr lang="en-US" altLang="en-US" sz="2400">
                <a:latin typeface="Verdana" panose="020B0604030504040204" pitchFamily="34" charset="0"/>
              </a:rPr>
              <a:t>4 elements affected by qualities </a:t>
            </a:r>
            <a:r>
              <a:rPr lang="en-US" altLang="en-US" sz="1600">
                <a:latin typeface="Verdana" panose="020B0604030504040204" pitchFamily="34" charset="0"/>
              </a:rPr>
              <a:t>(dry, cold, wet, hot)</a:t>
            </a:r>
          </a:p>
          <a:p>
            <a:pPr lvl="1"/>
            <a:r>
              <a:rPr lang="en-US" altLang="en-US" sz="2400">
                <a:solidFill>
                  <a:srgbClr val="CC0000"/>
                </a:solidFill>
                <a:latin typeface="Verdana" panose="020B0604030504040204" pitchFamily="34" charset="0"/>
              </a:rPr>
              <a:t>Real objects are composites of Form and matter</a:t>
            </a:r>
          </a:p>
          <a:p>
            <a:pPr lvl="2"/>
            <a:r>
              <a:rPr lang="en-US" altLang="en-US" sz="2000">
                <a:latin typeface="Verdana" panose="020B0604030504040204" pitchFamily="34" charset="0"/>
              </a:rPr>
              <a:t>Plato did not value matter</a:t>
            </a:r>
          </a:p>
          <a:p>
            <a:pPr lvl="2"/>
            <a:r>
              <a:rPr lang="en-US" altLang="en-US" sz="2000">
                <a:latin typeface="Verdana" panose="020B0604030504040204" pitchFamily="34" charset="0"/>
              </a:rPr>
              <a:t>Note Aristotle’s thinking—spirit and body</a:t>
            </a:r>
          </a:p>
        </p:txBody>
      </p:sp>
      <p:pic>
        <p:nvPicPr>
          <p:cNvPr id="237573" name="Picture 5">
            <a:extLst>
              <a:ext uri="{FF2B5EF4-FFF2-40B4-BE49-F238E27FC236}">
                <a16:creationId xmlns:a16="http://schemas.microsoft.com/office/drawing/2014/main" id="{7EE84F69-04F6-B2CE-5E34-0F4DE9C81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
            <a:ext cx="29718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375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375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75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75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375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375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3757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23757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237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uiExpand="1"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01A42C5-F367-051E-B84E-8D884C18A503}"/>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35523" name="Rectangle 3">
            <a:extLst>
              <a:ext uri="{FF2B5EF4-FFF2-40B4-BE49-F238E27FC236}">
                <a16:creationId xmlns:a16="http://schemas.microsoft.com/office/drawing/2014/main" id="{6A475E3B-E876-82A1-190B-0DED2F785B06}"/>
              </a:ext>
            </a:extLst>
          </p:cNvPr>
          <p:cNvSpPr>
            <a:spLocks noGrp="1" noChangeArrowheads="1"/>
          </p:cNvSpPr>
          <p:nvPr>
            <p:ph type="body" idx="1"/>
          </p:nvPr>
        </p:nvSpPr>
        <p:spPr>
          <a:xfrm>
            <a:off x="457200" y="1600200"/>
            <a:ext cx="5181600" cy="4525963"/>
          </a:xfrm>
        </p:spPr>
        <p:txBody>
          <a:bodyPr/>
          <a:lstStyle/>
          <a:p>
            <a:pPr>
              <a:lnSpc>
                <a:spcPct val="90000"/>
              </a:lnSpc>
            </a:pPr>
            <a:r>
              <a:rPr lang="en-US" altLang="en-US" sz="2800">
                <a:solidFill>
                  <a:srgbClr val="CC0000"/>
                </a:solidFill>
                <a:latin typeface="Verdana" panose="020B0604030504040204" pitchFamily="34" charset="0"/>
              </a:rPr>
              <a:t>Four Casual Questions</a:t>
            </a:r>
            <a:r>
              <a:rPr lang="en-US" altLang="en-US" sz="2800">
                <a:latin typeface="Verdana" panose="020B0604030504040204" pitchFamily="34" charset="0"/>
              </a:rPr>
              <a:t> (</a:t>
            </a:r>
            <a:r>
              <a:rPr lang="en-US" altLang="en-US" sz="2800" i="1">
                <a:latin typeface="Verdana" panose="020B0604030504040204" pitchFamily="34" charset="0"/>
              </a:rPr>
              <a:t>Physics</a:t>
            </a:r>
            <a:r>
              <a:rPr lang="en-US" altLang="en-US" sz="2800">
                <a:latin typeface="Verdana" panose="020B0604030504040204" pitchFamily="34" charset="0"/>
              </a:rPr>
              <a:t>)</a:t>
            </a:r>
          </a:p>
          <a:p>
            <a:pPr lvl="1">
              <a:lnSpc>
                <a:spcPct val="90000"/>
              </a:lnSpc>
            </a:pPr>
            <a:r>
              <a:rPr lang="en-US" altLang="en-US" sz="2400">
                <a:latin typeface="Verdana" panose="020B0604030504040204" pitchFamily="34" charset="0"/>
              </a:rPr>
              <a:t>Material Question</a:t>
            </a:r>
          </a:p>
          <a:p>
            <a:pPr lvl="1">
              <a:lnSpc>
                <a:spcPct val="90000"/>
              </a:lnSpc>
            </a:pPr>
            <a:r>
              <a:rPr lang="en-US" altLang="en-US" sz="2400">
                <a:latin typeface="Verdana" panose="020B0604030504040204" pitchFamily="34" charset="0"/>
              </a:rPr>
              <a:t>Efficient Question</a:t>
            </a:r>
          </a:p>
          <a:p>
            <a:pPr lvl="1">
              <a:lnSpc>
                <a:spcPct val="90000"/>
              </a:lnSpc>
            </a:pPr>
            <a:r>
              <a:rPr lang="en-US" altLang="en-US" sz="2400">
                <a:latin typeface="Verdana" panose="020B0604030504040204" pitchFamily="34" charset="0"/>
              </a:rPr>
              <a:t>Formal Question</a:t>
            </a:r>
          </a:p>
          <a:p>
            <a:pPr lvl="1">
              <a:lnSpc>
                <a:spcPct val="90000"/>
              </a:lnSpc>
            </a:pPr>
            <a:r>
              <a:rPr lang="en-US" altLang="en-US" sz="2400">
                <a:latin typeface="Verdana" panose="020B0604030504040204" pitchFamily="34" charset="0"/>
              </a:rPr>
              <a:t>Final Question</a:t>
            </a:r>
          </a:p>
          <a:p>
            <a:pPr>
              <a:lnSpc>
                <a:spcPct val="90000"/>
              </a:lnSpc>
            </a:pPr>
            <a:r>
              <a:rPr lang="en-US" altLang="en-US" sz="2800">
                <a:latin typeface="Verdana" panose="020B0604030504040204" pitchFamily="34" charset="0"/>
              </a:rPr>
              <a:t>Example: A Mouse</a:t>
            </a:r>
          </a:p>
          <a:p>
            <a:pPr>
              <a:lnSpc>
                <a:spcPct val="90000"/>
              </a:lnSpc>
            </a:pPr>
            <a:r>
              <a:rPr lang="en-US" altLang="en-US" sz="2800">
                <a:latin typeface="Verdana" panose="020B0604030504040204" pitchFamily="34" charset="0"/>
              </a:rPr>
              <a:t>Is the final cause perfection?  Can anything be perfect?</a:t>
            </a:r>
          </a:p>
        </p:txBody>
      </p:sp>
      <p:pic>
        <p:nvPicPr>
          <p:cNvPr id="235524" name="Picture 4">
            <a:extLst>
              <a:ext uri="{FF2B5EF4-FFF2-40B4-BE49-F238E27FC236}">
                <a16:creationId xmlns:a16="http://schemas.microsoft.com/office/drawing/2014/main" id="{5FE5D4B8-DCA2-06E6-E94D-1ECD86230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95600"/>
            <a:ext cx="3157538"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355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55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355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355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55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35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EF3085BE-46A5-552C-F6D8-BE53F2A11EE6}"/>
              </a:ext>
            </a:extLst>
          </p:cNvPr>
          <p:cNvSpPr>
            <a:spLocks noGrp="1" noChangeArrowheads="1"/>
          </p:cNvSpPr>
          <p:nvPr>
            <p:ph type="body" idx="1"/>
          </p:nvPr>
        </p:nvSpPr>
        <p:spPr>
          <a:xfrm>
            <a:off x="457200" y="381000"/>
            <a:ext cx="8229600" cy="5745163"/>
          </a:xfrm>
        </p:spPr>
        <p:txBody>
          <a:bodyPr/>
          <a:lstStyle/>
          <a:p>
            <a:pPr>
              <a:buFontTx/>
              <a:buNone/>
            </a:pPr>
            <a:r>
              <a:rPr lang="en-US" altLang="en-US" sz="2800"/>
              <a:t>	</a:t>
            </a:r>
            <a:r>
              <a:rPr lang="en-US" altLang="en-US" sz="2800">
                <a:latin typeface="Verdana" panose="020B0604030504040204" pitchFamily="34" charset="0"/>
              </a:rPr>
              <a:t>"Nothing we design or make ever really works.  We can always say what [more] it ought to do, but that it never does.  The aircraft falls out of the sky or rams the earth full tilt and kills the people.  It has to be tended like a new born babe... Our dinner table ought to be variable in size and height, removable altogether, impervious to scratches, self-cleaning, and having no legs... Never do we achieve a satisfactory performance."</a:t>
            </a:r>
          </a:p>
          <a:p>
            <a:pPr algn="r">
              <a:buFontTx/>
              <a:buNone/>
            </a:pPr>
            <a:r>
              <a:rPr lang="en-US" altLang="en-US" sz="2800">
                <a:latin typeface="Verdana" panose="020B0604030504040204" pitchFamily="34" charset="0"/>
              </a:rPr>
              <a:t>– </a:t>
            </a:r>
            <a:r>
              <a:rPr lang="en-US" altLang="en-US" sz="2200">
                <a:latin typeface="Verdana" panose="020B0604030504040204" pitchFamily="34" charset="0"/>
              </a:rPr>
              <a:t>Petroski, Henry </a:t>
            </a:r>
            <a:r>
              <a:rPr lang="en-US" altLang="en-US" sz="2200" i="1">
                <a:latin typeface="Verdana" panose="020B0604030504040204" pitchFamily="34" charset="0"/>
              </a:rPr>
              <a:t>The Evolution of Useful Things,</a:t>
            </a:r>
            <a:r>
              <a:rPr lang="en-US" altLang="en-US" sz="2200">
                <a:latin typeface="Verdana" panose="020B0604030504040204" pitchFamily="34" charset="0"/>
              </a:rPr>
              <a:t> Vintage Books, 1994, pp. 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8D1C3449-458F-0C07-456D-7E2508CD740B}"/>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41667" name="Rectangle 3">
            <a:extLst>
              <a:ext uri="{FF2B5EF4-FFF2-40B4-BE49-F238E27FC236}">
                <a16:creationId xmlns:a16="http://schemas.microsoft.com/office/drawing/2014/main" id="{0A4EFCBD-93B5-BA6A-4E3F-B43DD8686F30}"/>
              </a:ext>
            </a:extLst>
          </p:cNvPr>
          <p:cNvSpPr>
            <a:spLocks noGrp="1" noChangeArrowheads="1"/>
          </p:cNvSpPr>
          <p:nvPr>
            <p:ph type="body" idx="1"/>
          </p:nvPr>
        </p:nvSpPr>
        <p:spPr/>
        <p:txBody>
          <a:bodyPr/>
          <a:lstStyle/>
          <a:p>
            <a:r>
              <a:rPr lang="en-US" altLang="en-US" sz="2800">
                <a:solidFill>
                  <a:srgbClr val="CC0000"/>
                </a:solidFill>
                <a:latin typeface="Verdana" panose="020B0604030504040204" pitchFamily="34" charset="0"/>
              </a:rPr>
              <a:t>Developed rules of logic</a:t>
            </a:r>
          </a:p>
          <a:p>
            <a:pPr lvl="1"/>
            <a:r>
              <a:rPr lang="en-US" altLang="en-US" sz="2400">
                <a:latin typeface="Verdana" panose="020B0604030504040204" pitchFamily="34" charset="0"/>
              </a:rPr>
              <a:t>Syllogism</a:t>
            </a:r>
          </a:p>
          <a:p>
            <a:pPr lvl="2"/>
            <a:r>
              <a:rPr lang="en-US" altLang="en-US" sz="2000">
                <a:latin typeface="Verdana" panose="020B0604030504040204" pitchFamily="34" charset="0"/>
              </a:rPr>
              <a:t>All trees need light.  </a:t>
            </a:r>
          </a:p>
          <a:p>
            <a:pPr lvl="2"/>
            <a:r>
              <a:rPr lang="en-US" altLang="en-US" sz="2000">
                <a:latin typeface="Verdana" panose="020B0604030504040204" pitchFamily="34" charset="0"/>
              </a:rPr>
              <a:t>An oak is tree. </a:t>
            </a:r>
          </a:p>
          <a:p>
            <a:pPr lvl="2"/>
            <a:r>
              <a:rPr lang="en-US" altLang="en-US" sz="2000">
                <a:latin typeface="Verdana" panose="020B0604030504040204" pitchFamily="34" charset="0"/>
              </a:rPr>
              <a:t>Therefore, oaks need light.</a:t>
            </a:r>
          </a:p>
          <a:p>
            <a:pPr lvl="1"/>
            <a:r>
              <a:rPr lang="en-US" altLang="en-US" sz="2400">
                <a:latin typeface="Verdana" panose="020B0604030504040204" pitchFamily="34" charset="0"/>
              </a:rPr>
              <a:t>Inductive </a:t>
            </a:r>
          </a:p>
          <a:p>
            <a:pPr lvl="2"/>
            <a:r>
              <a:rPr lang="en-US" altLang="en-US" sz="2000">
                <a:latin typeface="Verdana" panose="020B0604030504040204" pitchFamily="34" charset="0"/>
              </a:rPr>
              <a:t>This dog needs lungs, therefore all dogs need lungs</a:t>
            </a:r>
          </a:p>
          <a:p>
            <a:pPr lvl="1"/>
            <a:r>
              <a:rPr lang="en-US" altLang="en-US" sz="2400">
                <a:latin typeface="Verdana" panose="020B0604030504040204" pitchFamily="34" charset="0"/>
              </a:rPr>
              <a:t>Deductive </a:t>
            </a:r>
          </a:p>
          <a:p>
            <a:pPr lvl="2"/>
            <a:r>
              <a:rPr lang="en-US" altLang="en-US" sz="2000">
                <a:latin typeface="Verdana" panose="020B0604030504040204" pitchFamily="34" charset="0"/>
              </a:rPr>
              <a:t>All dogs have lungs, therefore this dog has lungs</a:t>
            </a:r>
          </a:p>
          <a:p>
            <a:r>
              <a:rPr lang="en-US" altLang="en-US" sz="2800">
                <a:latin typeface="Verdana" panose="020B0604030504040204" pitchFamily="34" charset="0"/>
              </a:rPr>
              <a:t>Aristotle favored deductive reasoning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1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1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416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16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416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416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416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24166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24166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41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4BB66723-2AB6-CB82-5215-BC6FBA0DAEBD}"/>
              </a:ext>
            </a:extLst>
          </p:cNvPr>
          <p:cNvSpPr>
            <a:spLocks noGrp="1" noChangeArrowheads="1"/>
          </p:cNvSpPr>
          <p:nvPr>
            <p:ph type="title"/>
          </p:nvPr>
        </p:nvSpPr>
        <p:spPr/>
        <p:txBody>
          <a:bodyPr/>
          <a:lstStyle/>
          <a:p>
            <a:r>
              <a:rPr lang="en-US" altLang="en-US"/>
              <a:t>Socrates</a:t>
            </a:r>
          </a:p>
        </p:txBody>
      </p:sp>
      <p:sp>
        <p:nvSpPr>
          <p:cNvPr id="288771" name="Rectangle 3">
            <a:extLst>
              <a:ext uri="{FF2B5EF4-FFF2-40B4-BE49-F238E27FC236}">
                <a16:creationId xmlns:a16="http://schemas.microsoft.com/office/drawing/2014/main" id="{73C86C89-4D5A-D136-FBA1-3AE7F406CCC9}"/>
              </a:ext>
            </a:extLst>
          </p:cNvPr>
          <p:cNvSpPr>
            <a:spLocks noGrp="1" noChangeArrowheads="1"/>
          </p:cNvSpPr>
          <p:nvPr>
            <p:ph type="body" sz="half" idx="1"/>
          </p:nvPr>
        </p:nvSpPr>
        <p:spPr>
          <a:xfrm>
            <a:off x="457200" y="1371600"/>
            <a:ext cx="7010400" cy="4754563"/>
          </a:xfrm>
        </p:spPr>
        <p:txBody>
          <a:bodyPr/>
          <a:lstStyle/>
          <a:p>
            <a:r>
              <a:rPr lang="en-US" altLang="en-US" sz="2800"/>
              <a:t>Convicted of “corrupting the youth”</a:t>
            </a:r>
          </a:p>
          <a:p>
            <a:r>
              <a:rPr lang="en-US" altLang="en-US" sz="2800">
                <a:latin typeface="Verdana" panose="020B0604030504040204" pitchFamily="34" charset="0"/>
              </a:rPr>
              <a:t>Described as “the best and wisest” and “most noble” man</a:t>
            </a:r>
          </a:p>
        </p:txBody>
      </p:sp>
      <p:pic>
        <p:nvPicPr>
          <p:cNvPr id="288772" name="Picture 4">
            <a:extLst>
              <a:ext uri="{FF2B5EF4-FFF2-40B4-BE49-F238E27FC236}">
                <a16:creationId xmlns:a16="http://schemas.microsoft.com/office/drawing/2014/main" id="{6B41DDAD-4E56-3719-0577-F5414049F5B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67000" y="2822575"/>
            <a:ext cx="5905500" cy="3838575"/>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24BC5889-F558-51F0-CB23-82F795D955A8}"/>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43715" name="Rectangle 3">
            <a:extLst>
              <a:ext uri="{FF2B5EF4-FFF2-40B4-BE49-F238E27FC236}">
                <a16:creationId xmlns:a16="http://schemas.microsoft.com/office/drawing/2014/main" id="{084CBD02-F3E4-CAB4-EA4F-28A1E03E25A9}"/>
              </a:ext>
            </a:extLst>
          </p:cNvPr>
          <p:cNvSpPr>
            <a:spLocks noGrp="1" noChangeArrowheads="1"/>
          </p:cNvSpPr>
          <p:nvPr>
            <p:ph type="body" idx="1"/>
          </p:nvPr>
        </p:nvSpPr>
        <p:spPr/>
        <p:txBody>
          <a:bodyPr/>
          <a:lstStyle/>
          <a:p>
            <a:r>
              <a:rPr lang="en-US" altLang="en-US">
                <a:solidFill>
                  <a:srgbClr val="FF0066"/>
                </a:solidFill>
                <a:latin typeface="Verdana" panose="020B0604030504040204" pitchFamily="34" charset="0"/>
              </a:rPr>
              <a:t>Wrote on politics</a:t>
            </a:r>
          </a:p>
          <a:p>
            <a:pPr lvl="1"/>
            <a:r>
              <a:rPr lang="en-US" altLang="en-US">
                <a:latin typeface="Verdana" panose="020B0604030504040204" pitchFamily="34" charset="0"/>
              </a:rPr>
              <a:t>Assembled 158 constitutions to compare</a:t>
            </a:r>
          </a:p>
          <a:p>
            <a:pPr lvl="1"/>
            <a:r>
              <a:rPr lang="en-US" altLang="en-US">
                <a:latin typeface="Verdana" panose="020B0604030504040204" pitchFamily="34" charset="0"/>
              </a:rPr>
              <a:t>Three type of governments existed</a:t>
            </a:r>
          </a:p>
          <a:p>
            <a:pPr lvl="2"/>
            <a:r>
              <a:rPr lang="en-US" altLang="en-US">
                <a:latin typeface="Verdana" panose="020B0604030504040204" pitchFamily="34" charset="0"/>
              </a:rPr>
              <a:t>Rule by one man—monarchy/tyranny</a:t>
            </a:r>
          </a:p>
          <a:p>
            <a:pPr lvl="2"/>
            <a:r>
              <a:rPr lang="en-US" altLang="en-US">
                <a:latin typeface="Verdana" panose="020B0604030504040204" pitchFamily="34" charset="0"/>
              </a:rPr>
              <a:t>Rule by a few men—aristocracy/oligarchy</a:t>
            </a:r>
          </a:p>
          <a:p>
            <a:pPr lvl="2"/>
            <a:r>
              <a:rPr lang="en-US" altLang="en-US">
                <a:latin typeface="Verdana" panose="020B0604030504040204" pitchFamily="34" charset="0"/>
              </a:rPr>
              <a:t>Rule by many—polity/democracy </a:t>
            </a:r>
          </a:p>
          <a:p>
            <a:pPr lvl="1"/>
            <a:r>
              <a:rPr lang="en-US" altLang="en-US">
                <a:latin typeface="Verdana" panose="020B0604030504040204" pitchFamily="34" charset="0"/>
              </a:rPr>
              <a:t>Individual considered greater than the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37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37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437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437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437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437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43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468EA00C-9E7A-6464-35B0-A8370E0F5D81}"/>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45763" name="Rectangle 3">
            <a:extLst>
              <a:ext uri="{FF2B5EF4-FFF2-40B4-BE49-F238E27FC236}">
                <a16:creationId xmlns:a16="http://schemas.microsoft.com/office/drawing/2014/main" id="{3EE67DAB-B8D1-E1D2-D043-8927EA4A652D}"/>
              </a:ext>
            </a:extLst>
          </p:cNvPr>
          <p:cNvSpPr>
            <a:spLocks noGrp="1" noChangeArrowheads="1"/>
          </p:cNvSpPr>
          <p:nvPr>
            <p:ph type="body" idx="1"/>
          </p:nvPr>
        </p:nvSpPr>
        <p:spPr>
          <a:xfrm>
            <a:off x="457200" y="1447800"/>
            <a:ext cx="8229600" cy="4525963"/>
          </a:xfrm>
        </p:spPr>
        <p:txBody>
          <a:bodyPr/>
          <a:lstStyle/>
          <a:p>
            <a:r>
              <a:rPr lang="en-US" altLang="en-US">
                <a:solidFill>
                  <a:srgbClr val="FF0066"/>
                </a:solidFill>
                <a:latin typeface="Verdana" panose="020B0604030504040204" pitchFamily="34" charset="0"/>
              </a:rPr>
              <a:t>Wrote on ethics</a:t>
            </a:r>
          </a:p>
          <a:p>
            <a:pPr lvl="1"/>
            <a:r>
              <a:rPr lang="en-US" altLang="en-US" i="1">
                <a:latin typeface="Verdana" panose="020B0604030504040204" pitchFamily="34" charset="0"/>
              </a:rPr>
              <a:t>Nicomachean Ethics</a:t>
            </a:r>
          </a:p>
          <a:p>
            <a:pPr lvl="1"/>
            <a:r>
              <a:rPr lang="en-US" altLang="en-US">
                <a:latin typeface="Verdana" panose="020B0604030504040204" pitchFamily="34" charset="0"/>
              </a:rPr>
              <a:t>Happiness sought after naturally</a:t>
            </a:r>
          </a:p>
          <a:p>
            <a:pPr lvl="1"/>
            <a:r>
              <a:rPr lang="en-US" altLang="en-US">
                <a:latin typeface="Verdana" panose="020B0604030504040204" pitchFamily="34" charset="0"/>
              </a:rPr>
              <a:t>Three levels of happiness</a:t>
            </a:r>
          </a:p>
          <a:p>
            <a:pPr lvl="2"/>
            <a:r>
              <a:rPr lang="en-US" altLang="en-US">
                <a:latin typeface="Verdana" panose="020B0604030504040204" pitchFamily="34" charset="0"/>
              </a:rPr>
              <a:t>Based on pleasure</a:t>
            </a:r>
          </a:p>
          <a:p>
            <a:pPr lvl="2"/>
            <a:r>
              <a:rPr lang="en-US" altLang="en-US">
                <a:latin typeface="Verdana" panose="020B0604030504040204" pitchFamily="34" charset="0"/>
              </a:rPr>
              <a:t>Based on honor</a:t>
            </a:r>
          </a:p>
          <a:p>
            <a:pPr lvl="2"/>
            <a:r>
              <a:rPr lang="en-US" altLang="en-US">
                <a:latin typeface="Verdana" panose="020B0604030504040204" pitchFamily="34" charset="0"/>
              </a:rPr>
              <a:t>Based on contemplation, philosophy</a:t>
            </a:r>
          </a:p>
          <a:p>
            <a:pPr lvl="1"/>
            <a:r>
              <a:rPr lang="en-US" altLang="en-US">
                <a:latin typeface="Verdana" panose="020B0604030504040204" pitchFamily="34" charset="0"/>
              </a:rPr>
              <a:t>Advocated the Golden Mean </a:t>
            </a:r>
          </a:p>
          <a:p>
            <a:pPr lvl="1"/>
            <a:r>
              <a:rPr lang="en-US" altLang="en-US">
                <a:latin typeface="Verdana" panose="020B0604030504040204" pitchFamily="34" charset="0"/>
              </a:rPr>
              <a:t>Money is not the means to happiness</a:t>
            </a:r>
          </a:p>
        </p:txBody>
      </p:sp>
      <p:pic>
        <p:nvPicPr>
          <p:cNvPr id="245764" name="Picture 4">
            <a:extLst>
              <a:ext uri="{FF2B5EF4-FFF2-40B4-BE49-F238E27FC236}">
                <a16:creationId xmlns:a16="http://schemas.microsoft.com/office/drawing/2014/main" id="{5A48E889-CD6F-0C33-BECE-52F6BC77E9CF}"/>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53300" y="4267200"/>
            <a:ext cx="1790700"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57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4576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2457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4576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5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065D90C2-B326-499C-5D58-D943C306A029}"/>
              </a:ext>
            </a:extLst>
          </p:cNvPr>
          <p:cNvSpPr>
            <a:spLocks noGrp="1" noChangeArrowheads="1"/>
          </p:cNvSpPr>
          <p:nvPr>
            <p:ph type="title"/>
          </p:nvPr>
        </p:nvSpPr>
        <p:spPr/>
        <p:txBody>
          <a:bodyPr/>
          <a:lstStyle/>
          <a:p>
            <a:r>
              <a:rPr lang="en-US" altLang="en-US" b="1">
                <a:latin typeface="Georgia" panose="02040502050405020303" pitchFamily="18" charset="0"/>
              </a:rPr>
              <a:t>Aristotle</a:t>
            </a:r>
          </a:p>
        </p:txBody>
      </p:sp>
      <p:sp>
        <p:nvSpPr>
          <p:cNvPr id="247811" name="Rectangle 3">
            <a:extLst>
              <a:ext uri="{FF2B5EF4-FFF2-40B4-BE49-F238E27FC236}">
                <a16:creationId xmlns:a16="http://schemas.microsoft.com/office/drawing/2014/main" id="{AF86EA59-4AC5-602D-EE3F-1883F0AD0332}"/>
              </a:ext>
            </a:extLst>
          </p:cNvPr>
          <p:cNvSpPr>
            <a:spLocks noGrp="1" noChangeArrowheads="1"/>
          </p:cNvSpPr>
          <p:nvPr>
            <p:ph type="body" idx="1"/>
          </p:nvPr>
        </p:nvSpPr>
        <p:spPr/>
        <p:txBody>
          <a:bodyPr/>
          <a:lstStyle/>
          <a:p>
            <a:r>
              <a:rPr lang="en-US" altLang="en-US">
                <a:solidFill>
                  <a:srgbClr val="FF0066"/>
                </a:solidFill>
                <a:latin typeface="Verdana" panose="020B0604030504040204" pitchFamily="34" charset="0"/>
              </a:rPr>
              <a:t>Wrote Rhetoric</a:t>
            </a:r>
          </a:p>
          <a:p>
            <a:pPr lvl="1"/>
            <a:r>
              <a:rPr lang="en-US" altLang="en-US">
                <a:latin typeface="Verdana" panose="020B0604030504040204" pitchFamily="34" charset="0"/>
              </a:rPr>
              <a:t>Book describing speech to influence others</a:t>
            </a:r>
          </a:p>
          <a:p>
            <a:pPr lvl="1"/>
            <a:r>
              <a:rPr lang="en-US" altLang="en-US">
                <a:latin typeface="Verdana" panose="020B0604030504040204" pitchFamily="34" charset="0"/>
              </a:rPr>
              <a:t>Ethos—power of persuasion created by the character</a:t>
            </a:r>
          </a:p>
          <a:p>
            <a:pPr lvl="1"/>
            <a:r>
              <a:rPr lang="en-US" altLang="en-US">
                <a:latin typeface="Verdana" panose="020B0604030504040204" pitchFamily="34" charset="0"/>
              </a:rPr>
              <a:t>Pathos—power of persuasion created by passion</a:t>
            </a:r>
          </a:p>
          <a:p>
            <a:pPr lvl="1"/>
            <a:r>
              <a:rPr lang="en-US" altLang="en-US">
                <a:latin typeface="Verdana" panose="020B0604030504040204" pitchFamily="34" charset="0"/>
              </a:rPr>
              <a:t>Logos—power of persuasion contained in the speech itself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78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7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478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478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47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uiExpand="1"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835B759B-0A35-9A7F-C542-C859087B8E25}"/>
              </a:ext>
            </a:extLst>
          </p:cNvPr>
          <p:cNvSpPr>
            <a:spLocks noGrp="1" noChangeArrowheads="1"/>
          </p:cNvSpPr>
          <p:nvPr>
            <p:ph type="title"/>
          </p:nvPr>
        </p:nvSpPr>
        <p:spPr/>
        <p:txBody>
          <a:bodyPr/>
          <a:lstStyle/>
          <a:p>
            <a:r>
              <a:rPr lang="en-US" altLang="en-US" b="1">
                <a:latin typeface="Georgia" panose="02040502050405020303" pitchFamily="18" charset="0"/>
              </a:rPr>
              <a:t>Aristotle' Influence</a:t>
            </a:r>
          </a:p>
        </p:txBody>
      </p:sp>
      <p:sp>
        <p:nvSpPr>
          <p:cNvPr id="248835" name="Rectangle 3">
            <a:extLst>
              <a:ext uri="{FF2B5EF4-FFF2-40B4-BE49-F238E27FC236}">
                <a16:creationId xmlns:a16="http://schemas.microsoft.com/office/drawing/2014/main" id="{E664574F-F1CC-81F0-4670-629E9A6709A7}"/>
              </a:ext>
            </a:extLst>
          </p:cNvPr>
          <p:cNvSpPr>
            <a:spLocks noGrp="1" noChangeArrowheads="1"/>
          </p:cNvSpPr>
          <p:nvPr>
            <p:ph type="body" idx="1"/>
          </p:nvPr>
        </p:nvSpPr>
        <p:spPr/>
        <p:txBody>
          <a:bodyPr/>
          <a:lstStyle/>
          <a:p>
            <a:r>
              <a:rPr lang="en-US" altLang="en-US">
                <a:latin typeface="Verdana" panose="020B0604030504040204" pitchFamily="34" charset="0"/>
              </a:rPr>
              <a:t>Taught Alexander the great</a:t>
            </a:r>
          </a:p>
          <a:p>
            <a:pPr lvl="1"/>
            <a:r>
              <a:rPr lang="en-US" altLang="en-US">
                <a:latin typeface="Verdana" panose="020B0604030504040204" pitchFamily="34" charset="0"/>
              </a:rPr>
              <a:t>Therefore was mistrusted by Athenians</a:t>
            </a:r>
          </a:p>
          <a:p>
            <a:r>
              <a:rPr lang="en-US" altLang="en-US">
                <a:latin typeface="Verdana" panose="020B0604030504040204" pitchFamily="34" charset="0"/>
              </a:rPr>
              <a:t>Basis of latter medieval science and religion</a:t>
            </a:r>
          </a:p>
          <a:p>
            <a:pPr lvl="1"/>
            <a:r>
              <a:rPr lang="en-US" altLang="en-US">
                <a:latin typeface="Verdana" panose="020B0604030504040204" pitchFamily="34" charset="0"/>
              </a:rPr>
              <a:t>Ideas had internal consistency</a:t>
            </a:r>
          </a:p>
          <a:p>
            <a:pPr lvl="1"/>
            <a:r>
              <a:rPr lang="en-US" altLang="en-US">
                <a:latin typeface="Verdana" panose="020B0604030504040204" pitchFamily="34" charset="0"/>
              </a:rPr>
              <a:t>Ideas were adopted by 				St. Thomas Aquinas 				and the Catholic Church</a:t>
            </a:r>
          </a:p>
        </p:txBody>
      </p:sp>
      <p:pic>
        <p:nvPicPr>
          <p:cNvPr id="248836" name="Picture 4">
            <a:extLst>
              <a:ext uri="{FF2B5EF4-FFF2-40B4-BE49-F238E27FC236}">
                <a16:creationId xmlns:a16="http://schemas.microsoft.com/office/drawing/2014/main" id="{01AB4957-B009-71F1-3CBD-8C50ED057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3657600"/>
            <a:ext cx="21082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88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488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488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488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8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8118CED8-B367-AD13-40C6-FE03EFDD797F}"/>
              </a:ext>
            </a:extLst>
          </p:cNvPr>
          <p:cNvSpPr>
            <a:spLocks noGrp="1" noChangeArrowheads="1"/>
          </p:cNvSpPr>
          <p:nvPr>
            <p:ph type="title"/>
          </p:nvPr>
        </p:nvSpPr>
        <p:spPr/>
        <p:txBody>
          <a:bodyPr/>
          <a:lstStyle/>
          <a:p>
            <a:r>
              <a:rPr lang="en-US" altLang="en-US" sz="6000" b="1">
                <a:latin typeface="Georgia" panose="02040502050405020303" pitchFamily="18" charset="0"/>
              </a:rPr>
              <a:t>Summary –</a:t>
            </a:r>
            <a:br>
              <a:rPr lang="en-US" altLang="en-US" sz="4000" b="1">
                <a:latin typeface="Georgia" panose="02040502050405020303" pitchFamily="18" charset="0"/>
              </a:rPr>
            </a:br>
            <a:r>
              <a:rPr lang="en-US" altLang="en-US" sz="4000" b="1">
                <a:latin typeface="Georgia" panose="02040502050405020303" pitchFamily="18" charset="0"/>
              </a:rPr>
              <a:t>Greek Legacy on Learning</a:t>
            </a:r>
          </a:p>
        </p:txBody>
      </p:sp>
      <p:sp>
        <p:nvSpPr>
          <p:cNvPr id="249859" name="Rectangle 3">
            <a:extLst>
              <a:ext uri="{FF2B5EF4-FFF2-40B4-BE49-F238E27FC236}">
                <a16:creationId xmlns:a16="http://schemas.microsoft.com/office/drawing/2014/main" id="{FECD72CB-5543-45BC-2222-F0758B89D62D}"/>
              </a:ext>
            </a:extLst>
          </p:cNvPr>
          <p:cNvSpPr>
            <a:spLocks noGrp="1" noChangeArrowheads="1"/>
          </p:cNvSpPr>
          <p:nvPr>
            <p:ph type="body" idx="1"/>
          </p:nvPr>
        </p:nvSpPr>
        <p:spPr>
          <a:xfrm>
            <a:off x="457200" y="1676400"/>
            <a:ext cx="8229600" cy="4800600"/>
          </a:xfrm>
        </p:spPr>
        <p:txBody>
          <a:bodyPr/>
          <a:lstStyle/>
          <a:p>
            <a:r>
              <a:rPr lang="en-US" altLang="en-US">
                <a:solidFill>
                  <a:srgbClr val="CC0000"/>
                </a:solidFill>
                <a:latin typeface="Verdana" panose="020B0604030504040204" pitchFamily="34" charset="0"/>
              </a:rPr>
              <a:t>The world is rational (i.e., science)</a:t>
            </a:r>
          </a:p>
          <a:p>
            <a:r>
              <a:rPr lang="en-US" altLang="en-US">
                <a:solidFill>
                  <a:srgbClr val="CC0000"/>
                </a:solidFill>
                <a:latin typeface="Verdana" panose="020B0604030504040204" pitchFamily="34" charset="0"/>
              </a:rPr>
              <a:t>The world can be understood by examining the fundamental </a:t>
            </a:r>
          </a:p>
          <a:p>
            <a:r>
              <a:rPr lang="en-US" altLang="en-US">
                <a:solidFill>
                  <a:srgbClr val="CC0000"/>
                </a:solidFill>
                <a:latin typeface="Verdana" panose="020B0604030504040204" pitchFamily="34" charset="0"/>
              </a:rPr>
              <a:t>Truth is unchanging </a:t>
            </a:r>
          </a:p>
          <a:p>
            <a:r>
              <a:rPr lang="en-US" altLang="en-US">
                <a:solidFill>
                  <a:srgbClr val="CC0000"/>
                </a:solidFill>
                <a:latin typeface="Verdana" panose="020B0604030504040204" pitchFamily="34" charset="0"/>
              </a:rPr>
              <a:t>Science is available to all </a:t>
            </a:r>
          </a:p>
          <a:p>
            <a:r>
              <a:rPr lang="en-US" altLang="en-US">
                <a:solidFill>
                  <a:srgbClr val="CC0000"/>
                </a:solidFill>
                <a:latin typeface="Verdana" panose="020B0604030504040204" pitchFamily="34" charset="0"/>
              </a:rPr>
              <a:t>How to learn systematically</a:t>
            </a:r>
          </a:p>
          <a:p>
            <a:r>
              <a:rPr lang="en-US" altLang="en-US">
                <a:solidFill>
                  <a:srgbClr val="CC0000"/>
                </a:solidFill>
                <a:latin typeface="Verdana" panose="020B0604030504040204" pitchFamily="34" charset="0"/>
              </a:rPr>
              <a:t>Rules of logic</a:t>
            </a:r>
          </a:p>
          <a:p>
            <a:endParaRPr lang="en-US" altLang="en-US">
              <a:solidFill>
                <a:srgbClr val="CC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98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498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98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528C478-43CA-C2A1-C6C0-141640C19B7E}"/>
              </a:ext>
            </a:extLst>
          </p:cNvPr>
          <p:cNvSpPr>
            <a:spLocks noGrp="1" noChangeArrowheads="1"/>
          </p:cNvSpPr>
          <p:nvPr>
            <p:ph type="body" idx="1"/>
          </p:nvPr>
        </p:nvSpPr>
        <p:spPr>
          <a:xfrm>
            <a:off x="457200" y="838200"/>
            <a:ext cx="8229600" cy="6019800"/>
          </a:xfrm>
        </p:spPr>
        <p:txBody>
          <a:bodyPr/>
          <a:lstStyle/>
          <a:p>
            <a:pPr>
              <a:lnSpc>
                <a:spcPct val="90000"/>
              </a:lnSpc>
              <a:buFontTx/>
              <a:buNone/>
            </a:pPr>
            <a:r>
              <a:rPr lang="en-US" altLang="en-US"/>
              <a:t>	The belief that the universe possesses and is governed according to a comprehensive regulating intelligence, and that this same intelligence is reflected in the human mind, rendering it capable of knowing the cosmic order, was one of the most characteristic and recurring principles in the central tradition of Hellenic thought. </a:t>
            </a:r>
          </a:p>
          <a:p>
            <a:pPr algn="r">
              <a:lnSpc>
                <a:spcPct val="90000"/>
              </a:lnSpc>
              <a:buFontTx/>
              <a:buNone/>
            </a:pPr>
            <a:endParaRPr lang="en-US" altLang="en-US"/>
          </a:p>
          <a:p>
            <a:pPr algn="r">
              <a:lnSpc>
                <a:spcPct val="90000"/>
              </a:lnSpc>
              <a:buFontTx/>
              <a:buNone/>
            </a:pPr>
            <a:r>
              <a:rPr lang="en-US" altLang="en-US"/>
              <a:t>— </a:t>
            </a:r>
            <a:r>
              <a:rPr lang="en-US" altLang="en-US" sz="2800"/>
              <a:t>Tarnas, </a:t>
            </a:r>
            <a:r>
              <a:rPr lang="en-US" altLang="en-US" sz="2800" i="1"/>
              <a:t>The Passion of the Western Mind</a:t>
            </a:r>
            <a:r>
              <a:rPr lang="en-US" altLang="en-US" sz="2800"/>
              <a:t>, p 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34541E12-3AD7-F7E6-B8D0-F0235CA08B8B}"/>
              </a:ext>
            </a:extLst>
          </p:cNvPr>
          <p:cNvSpPr>
            <a:spLocks noGrp="1" noChangeArrowheads="1"/>
          </p:cNvSpPr>
          <p:nvPr>
            <p:ph type="body" idx="1"/>
          </p:nvPr>
        </p:nvSpPr>
        <p:spPr>
          <a:xfrm>
            <a:off x="457200" y="304800"/>
            <a:ext cx="8229600" cy="5821363"/>
          </a:xfrm>
        </p:spPr>
        <p:txBody>
          <a:bodyPr/>
          <a:lstStyle/>
          <a:p>
            <a:pPr>
              <a:lnSpc>
                <a:spcPct val="90000"/>
              </a:lnSpc>
              <a:buFontTx/>
              <a:buNone/>
            </a:pPr>
            <a:r>
              <a:rPr lang="en-US" altLang="en-US" sz="2800"/>
              <a:t>	</a:t>
            </a:r>
            <a:r>
              <a:rPr lang="en-US" altLang="en-US" sz="2800">
                <a:latin typeface="Verdana" panose="020B0604030504040204" pitchFamily="34" charset="0"/>
              </a:rPr>
              <a:t>"I cannot but greatly wonder at those who think that we must attend to none but the Greeks as to the most ancient facts, and learn the truth from them only, and that we are not to believe ourselves or other men... Indeed they admit themselves that it is the Egyptians, the Chaldeans and the Phoenicians (for I will not now include ourselves [Jews] among those) that have preserved the memory of the most ancient and lasting tradition. " </a:t>
            </a:r>
          </a:p>
          <a:p>
            <a:pPr algn="r">
              <a:lnSpc>
                <a:spcPct val="90000"/>
              </a:lnSpc>
              <a:buFontTx/>
              <a:buNone/>
            </a:pPr>
            <a:endParaRPr lang="en-US" altLang="en-US" sz="2200">
              <a:latin typeface="Verdana" panose="020B0604030504040204" pitchFamily="34" charset="0"/>
            </a:endParaRPr>
          </a:p>
          <a:p>
            <a:pPr algn="r">
              <a:lnSpc>
                <a:spcPct val="90000"/>
              </a:lnSpc>
              <a:buFontTx/>
              <a:buNone/>
            </a:pPr>
            <a:r>
              <a:rPr lang="en-US" altLang="en-US" sz="2200">
                <a:latin typeface="Verdana" panose="020B0604030504040204" pitchFamily="34" charset="0"/>
              </a:rPr>
              <a:t>– Josephus, (Quoted in Toulmin and Goodfield, </a:t>
            </a:r>
            <a:r>
              <a:rPr lang="en-US" altLang="en-US" sz="2200" i="1">
                <a:latin typeface="Verdana" panose="020B0604030504040204" pitchFamily="34" charset="0"/>
              </a:rPr>
              <a:t>The Discovery of Time</a:t>
            </a:r>
            <a:r>
              <a:rPr lang="en-US" altLang="en-US" sz="2200">
                <a:latin typeface="Verdana" panose="020B0604030504040204" pitchFamily="34" charset="0"/>
              </a:rPr>
              <a:t>, The University of Chicago Press, 1965, p. 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C7385ED3-AFAC-1FAE-A6ED-8C94AA493B41}"/>
              </a:ext>
            </a:extLst>
          </p:cNvPr>
          <p:cNvSpPr>
            <a:spLocks noGrp="1" noChangeArrowheads="1"/>
          </p:cNvSpPr>
          <p:nvPr>
            <p:ph type="body" idx="1"/>
          </p:nvPr>
        </p:nvSpPr>
        <p:spPr>
          <a:xfrm>
            <a:off x="533400" y="3200400"/>
            <a:ext cx="8229600" cy="3230563"/>
          </a:xfrm>
        </p:spPr>
        <p:txBody>
          <a:bodyPr/>
          <a:lstStyle/>
          <a:p>
            <a:pPr>
              <a:buFontTx/>
              <a:buNone/>
            </a:pPr>
            <a:r>
              <a:rPr lang="en-US" altLang="en-US">
                <a:latin typeface="Verdana" panose="020B0604030504040204" pitchFamily="34" charset="0"/>
              </a:rPr>
              <a:t>	“My advice is to get married: if you find a good wife you’ll be happy; if not you’ll become a philosopher.”</a:t>
            </a:r>
          </a:p>
          <a:p>
            <a:pPr algn="r">
              <a:buFontTx/>
              <a:buNone/>
            </a:pPr>
            <a:endParaRPr lang="en-US" altLang="en-US">
              <a:latin typeface="Verdana" panose="020B0604030504040204" pitchFamily="34" charset="0"/>
            </a:endParaRPr>
          </a:p>
        </p:txBody>
      </p:sp>
      <p:sp>
        <p:nvSpPr>
          <p:cNvPr id="258051" name="Text Box 3">
            <a:extLst>
              <a:ext uri="{FF2B5EF4-FFF2-40B4-BE49-F238E27FC236}">
                <a16:creationId xmlns:a16="http://schemas.microsoft.com/office/drawing/2014/main" id="{9B743AE3-21EC-00B5-C46A-3CBF97AEA40C}"/>
              </a:ext>
            </a:extLst>
          </p:cNvPr>
          <p:cNvSpPr txBox="1">
            <a:spLocks noChangeArrowheads="1"/>
          </p:cNvSpPr>
          <p:nvPr/>
        </p:nvSpPr>
        <p:spPr bwMode="auto">
          <a:xfrm>
            <a:off x="990600" y="381000"/>
            <a:ext cx="72485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0">
                <a:latin typeface="Bremen Bd BT" pitchFamily="82" charset="0"/>
              </a:rPr>
              <a:t>Deep Philosophy</a:t>
            </a:r>
          </a:p>
          <a:p>
            <a:r>
              <a:rPr lang="en-US" altLang="en-US" sz="6000">
                <a:latin typeface="Bremen Bd BT" pitchFamily="82" charset="0"/>
              </a:rPr>
              <a:t>From Socrates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0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CBA88C1E-E446-437C-7193-60637E3E4AEC}"/>
              </a:ext>
            </a:extLst>
          </p:cNvPr>
          <p:cNvSpPr>
            <a:spLocks noGrp="1" noChangeArrowheads="1"/>
          </p:cNvSpPr>
          <p:nvPr>
            <p:ph type="ctrTitle"/>
          </p:nvPr>
        </p:nvSpPr>
        <p:spPr>
          <a:xfrm>
            <a:off x="685800" y="2286000"/>
            <a:ext cx="7772400" cy="1143000"/>
          </a:xfrm>
        </p:spPr>
        <p:txBody>
          <a:bodyPr anchor="ctr"/>
          <a:lstStyle/>
          <a:p>
            <a:r>
              <a:rPr lang="en-US" altLang="en-US" sz="4800" b="1">
                <a:latin typeface="Georgia" panose="02040502050405020303" pitchFamily="18" charset="0"/>
              </a:rPr>
              <a:t>Thank You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1FB85AF3-B05A-4310-776C-C54043177300}"/>
              </a:ext>
            </a:extLst>
          </p:cNvPr>
          <p:cNvSpPr>
            <a:spLocks noGrp="1" noChangeArrowheads="1"/>
          </p:cNvSpPr>
          <p:nvPr>
            <p:ph type="body" idx="1"/>
          </p:nvPr>
        </p:nvSpPr>
        <p:spPr>
          <a:xfrm>
            <a:off x="533400" y="2332038"/>
            <a:ext cx="8229600" cy="4525962"/>
          </a:xfrm>
        </p:spPr>
        <p:txBody>
          <a:bodyPr/>
          <a:lstStyle/>
          <a:p>
            <a:pPr>
              <a:buFontTx/>
              <a:buNone/>
            </a:pPr>
            <a:r>
              <a:rPr lang="en-US" altLang="en-US"/>
              <a:t>	</a:t>
            </a:r>
            <a:r>
              <a:rPr lang="en-US" altLang="en-US">
                <a:latin typeface="Verdana" panose="020B0604030504040204" pitchFamily="34" charset="0"/>
              </a:rPr>
              <a:t>“The only useful knowledge is that which betters us.”</a:t>
            </a:r>
          </a:p>
          <a:p>
            <a:endParaRPr lang="en-US" altLang="en-US">
              <a:latin typeface="Verdana" panose="020B0604030504040204" pitchFamily="34" charset="0"/>
            </a:endParaRPr>
          </a:p>
          <a:p>
            <a:pPr algn="r">
              <a:buFontTx/>
              <a:buNone/>
            </a:pPr>
            <a:r>
              <a:rPr lang="en-US" altLang="en-US">
                <a:latin typeface="Verdana" panose="020B0604030504040204" pitchFamily="34" charset="0"/>
              </a:rPr>
              <a:t>- Socrates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CC927744-339B-F1C2-2C52-D64A5F4A691A}"/>
              </a:ext>
            </a:extLst>
          </p:cNvPr>
          <p:cNvSpPr>
            <a:spLocks noGrp="1" noChangeArrowheads="1"/>
          </p:cNvSpPr>
          <p:nvPr>
            <p:ph type="title"/>
          </p:nvPr>
        </p:nvSpPr>
        <p:spPr/>
        <p:txBody>
          <a:bodyPr/>
          <a:lstStyle/>
          <a:p>
            <a:r>
              <a:rPr lang="en-US" altLang="en-US"/>
              <a:t>Plato</a:t>
            </a:r>
          </a:p>
        </p:txBody>
      </p:sp>
      <p:sp>
        <p:nvSpPr>
          <p:cNvPr id="281603" name="Rectangle 3">
            <a:extLst>
              <a:ext uri="{FF2B5EF4-FFF2-40B4-BE49-F238E27FC236}">
                <a16:creationId xmlns:a16="http://schemas.microsoft.com/office/drawing/2014/main" id="{14DA8560-90CC-862E-EAA6-8BF0C3D2C7F8}"/>
              </a:ext>
            </a:extLst>
          </p:cNvPr>
          <p:cNvSpPr>
            <a:spLocks noGrp="1" noChangeArrowheads="1"/>
          </p:cNvSpPr>
          <p:nvPr>
            <p:ph type="body" sz="half" idx="1"/>
          </p:nvPr>
        </p:nvSpPr>
        <p:spPr/>
        <p:txBody>
          <a:bodyPr/>
          <a:lstStyle/>
          <a:p>
            <a:r>
              <a:rPr lang="en-US" altLang="en-US"/>
              <a:t>Student of Socrates</a:t>
            </a:r>
          </a:p>
          <a:p>
            <a:r>
              <a:rPr lang="en-US" altLang="en-US"/>
              <a:t>The Academy</a:t>
            </a:r>
          </a:p>
          <a:p>
            <a:r>
              <a:rPr lang="en-US" altLang="en-US"/>
              <a:t>Mathematics</a:t>
            </a:r>
          </a:p>
          <a:p>
            <a:r>
              <a:rPr lang="en-US" altLang="en-US"/>
              <a:t>What is the real nature of things?</a:t>
            </a:r>
          </a:p>
          <a:p>
            <a:endParaRPr lang="en-US" altLang="en-US"/>
          </a:p>
        </p:txBody>
      </p:sp>
      <p:pic>
        <p:nvPicPr>
          <p:cNvPr id="281604" name="Picture 4">
            <a:extLst>
              <a:ext uri="{FF2B5EF4-FFF2-40B4-BE49-F238E27FC236}">
                <a16:creationId xmlns:a16="http://schemas.microsoft.com/office/drawing/2014/main" id="{6A7054D0-9FE6-1931-13A3-4B2E8CE10127}"/>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11359" t="1563" r="2637" b="4688"/>
          <a:stretch>
            <a:fillRect/>
          </a:stretch>
        </p:blipFill>
        <p:spPr>
          <a:xfrm>
            <a:off x="5614988" y="1219200"/>
            <a:ext cx="2471737" cy="25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1606" name="Picture 6">
            <a:extLst>
              <a:ext uri="{FF2B5EF4-FFF2-40B4-BE49-F238E27FC236}">
                <a16:creationId xmlns:a16="http://schemas.microsoft.com/office/drawing/2014/main" id="{049D3086-93BC-908D-119C-E110FC21DB56}"/>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76800" y="4343400"/>
            <a:ext cx="3690938" cy="2278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1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1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6A51BEEB-A811-DA32-BC78-9A953583A554}"/>
              </a:ext>
            </a:extLst>
          </p:cNvPr>
          <p:cNvSpPr>
            <a:spLocks noGrp="1" noChangeArrowheads="1"/>
          </p:cNvSpPr>
          <p:nvPr>
            <p:ph type="title"/>
          </p:nvPr>
        </p:nvSpPr>
        <p:spPr/>
        <p:txBody>
          <a:bodyPr/>
          <a:lstStyle/>
          <a:p>
            <a:r>
              <a:rPr lang="en-US" altLang="en-US" b="1">
                <a:latin typeface="Georgia" panose="02040502050405020303" pitchFamily="18" charset="0"/>
              </a:rPr>
              <a:t>Plato vs. Aristotle</a:t>
            </a:r>
          </a:p>
        </p:txBody>
      </p:sp>
      <p:sp>
        <p:nvSpPr>
          <p:cNvPr id="254979" name="Rectangle 3">
            <a:extLst>
              <a:ext uri="{FF2B5EF4-FFF2-40B4-BE49-F238E27FC236}">
                <a16:creationId xmlns:a16="http://schemas.microsoft.com/office/drawing/2014/main" id="{8A0EDC22-D9EE-0474-8A27-C9D075E14EAA}"/>
              </a:ext>
            </a:extLst>
          </p:cNvPr>
          <p:cNvSpPr>
            <a:spLocks noGrp="1" noChangeArrowheads="1"/>
          </p:cNvSpPr>
          <p:nvPr>
            <p:ph type="body" sz="half" idx="1"/>
          </p:nvPr>
        </p:nvSpPr>
        <p:spPr/>
        <p:txBody>
          <a:bodyPr/>
          <a:lstStyle/>
          <a:p>
            <a:pPr>
              <a:lnSpc>
                <a:spcPct val="90000"/>
              </a:lnSpc>
            </a:pPr>
            <a:r>
              <a:rPr lang="en-US" altLang="en-US" sz="2400">
                <a:latin typeface="Verdana" panose="020B0604030504040204" pitchFamily="34" charset="0"/>
              </a:rPr>
              <a:t>Particular was less real</a:t>
            </a:r>
          </a:p>
          <a:p>
            <a:pPr>
              <a:lnSpc>
                <a:spcPct val="90000"/>
              </a:lnSpc>
            </a:pPr>
            <a:r>
              <a:rPr lang="en-US" altLang="en-US" sz="2400">
                <a:latin typeface="Verdana" panose="020B0604030504040204" pitchFamily="34" charset="0"/>
              </a:rPr>
              <a:t>Substance is transitory</a:t>
            </a:r>
          </a:p>
          <a:p>
            <a:pPr>
              <a:lnSpc>
                <a:spcPct val="90000"/>
              </a:lnSpc>
            </a:pPr>
            <a:r>
              <a:rPr lang="en-US" altLang="en-US" sz="2400">
                <a:latin typeface="Verdana" panose="020B0604030504040204" pitchFamily="34" charset="0"/>
              </a:rPr>
              <a:t>Form is static</a:t>
            </a:r>
          </a:p>
          <a:p>
            <a:pPr>
              <a:lnSpc>
                <a:spcPct val="90000"/>
              </a:lnSpc>
            </a:pPr>
            <a:r>
              <a:rPr lang="en-US" altLang="en-US" sz="2400">
                <a:latin typeface="Verdana" panose="020B0604030504040204" pitchFamily="34" charset="0"/>
              </a:rPr>
              <a:t>Fear of change</a:t>
            </a:r>
          </a:p>
          <a:p>
            <a:pPr>
              <a:lnSpc>
                <a:spcPct val="90000"/>
              </a:lnSpc>
            </a:pPr>
            <a:r>
              <a:rPr lang="en-US" altLang="en-US" sz="2400">
                <a:latin typeface="Verdana" panose="020B0604030504040204" pitchFamily="34" charset="0"/>
              </a:rPr>
              <a:t>Founded academy</a:t>
            </a:r>
          </a:p>
          <a:p>
            <a:pPr>
              <a:lnSpc>
                <a:spcPct val="90000"/>
              </a:lnSpc>
            </a:pPr>
            <a:r>
              <a:rPr lang="en-US" altLang="en-US" sz="2400">
                <a:latin typeface="Verdana" panose="020B0604030504040204" pitchFamily="34" charset="0"/>
              </a:rPr>
              <a:t>Mystic</a:t>
            </a:r>
          </a:p>
          <a:p>
            <a:pPr>
              <a:lnSpc>
                <a:spcPct val="90000"/>
              </a:lnSpc>
            </a:pPr>
            <a:r>
              <a:rPr lang="en-US" altLang="en-US" sz="2400">
                <a:latin typeface="Verdana" panose="020B0604030504040204" pitchFamily="34" charset="0"/>
              </a:rPr>
              <a:t>Belittler of natural science</a:t>
            </a:r>
          </a:p>
          <a:p>
            <a:pPr>
              <a:lnSpc>
                <a:spcPct val="90000"/>
              </a:lnSpc>
            </a:pPr>
            <a:r>
              <a:rPr lang="en-US" altLang="en-US" sz="2400">
                <a:latin typeface="Verdana" panose="020B0604030504040204" pitchFamily="34" charset="0"/>
              </a:rPr>
              <a:t>Math—highest form of thinking</a:t>
            </a:r>
          </a:p>
        </p:txBody>
      </p:sp>
      <p:sp>
        <p:nvSpPr>
          <p:cNvPr id="254980" name="Rectangle 4">
            <a:extLst>
              <a:ext uri="{FF2B5EF4-FFF2-40B4-BE49-F238E27FC236}">
                <a16:creationId xmlns:a16="http://schemas.microsoft.com/office/drawing/2014/main" id="{34B350DF-D5B5-062A-3745-9865C6495D01}"/>
              </a:ext>
            </a:extLst>
          </p:cNvPr>
          <p:cNvSpPr>
            <a:spLocks noGrp="1" noChangeArrowheads="1"/>
          </p:cNvSpPr>
          <p:nvPr>
            <p:ph type="body" sz="half" idx="2"/>
          </p:nvPr>
        </p:nvSpPr>
        <p:spPr/>
        <p:txBody>
          <a:bodyPr/>
          <a:lstStyle/>
          <a:p>
            <a:pPr>
              <a:lnSpc>
                <a:spcPct val="90000"/>
              </a:lnSpc>
            </a:pPr>
            <a:r>
              <a:rPr lang="en-US" altLang="en-US" sz="2400">
                <a:latin typeface="Verdana" panose="020B0604030504040204" pitchFamily="34" charset="0"/>
              </a:rPr>
              <a:t>Universe was less real</a:t>
            </a:r>
          </a:p>
          <a:p>
            <a:pPr>
              <a:lnSpc>
                <a:spcPct val="90000"/>
              </a:lnSpc>
            </a:pPr>
            <a:r>
              <a:rPr lang="en-US" altLang="en-US" sz="2400">
                <a:latin typeface="Verdana" panose="020B0604030504040204" pitchFamily="34" charset="0"/>
              </a:rPr>
              <a:t>Substance needs matter</a:t>
            </a:r>
          </a:p>
          <a:p>
            <a:pPr>
              <a:lnSpc>
                <a:spcPct val="90000"/>
              </a:lnSpc>
            </a:pPr>
            <a:r>
              <a:rPr lang="en-US" altLang="en-US" sz="2400">
                <a:latin typeface="Verdana" panose="020B0604030504040204" pitchFamily="34" charset="0"/>
              </a:rPr>
              <a:t>True nature evolves</a:t>
            </a:r>
          </a:p>
          <a:p>
            <a:pPr>
              <a:lnSpc>
                <a:spcPct val="90000"/>
              </a:lnSpc>
            </a:pPr>
            <a:r>
              <a:rPr lang="en-US" altLang="en-US" sz="2400">
                <a:latin typeface="Verdana" panose="020B0604030504040204" pitchFamily="34" charset="0"/>
              </a:rPr>
              <a:t>Change inevitable to progress</a:t>
            </a:r>
          </a:p>
          <a:p>
            <a:pPr>
              <a:lnSpc>
                <a:spcPct val="90000"/>
              </a:lnSpc>
            </a:pPr>
            <a:r>
              <a:rPr lang="en-US" altLang="en-US" sz="2400">
                <a:latin typeface="Verdana" panose="020B0604030504040204" pitchFamily="34" charset="0"/>
              </a:rPr>
              <a:t>Founded Lyceum</a:t>
            </a:r>
          </a:p>
          <a:p>
            <a:pPr>
              <a:lnSpc>
                <a:spcPct val="90000"/>
              </a:lnSpc>
            </a:pPr>
            <a:r>
              <a:rPr lang="en-US" altLang="en-US" sz="2400">
                <a:latin typeface="Verdana" panose="020B0604030504040204" pitchFamily="34" charset="0"/>
              </a:rPr>
              <a:t>Logician</a:t>
            </a:r>
          </a:p>
          <a:p>
            <a:pPr>
              <a:lnSpc>
                <a:spcPct val="90000"/>
              </a:lnSpc>
            </a:pPr>
            <a:r>
              <a:rPr lang="en-US" altLang="en-US" sz="2400">
                <a:latin typeface="Verdana" panose="020B0604030504040204" pitchFamily="34" charset="0"/>
              </a:rPr>
              <a:t>Observer of natural science</a:t>
            </a:r>
          </a:p>
          <a:p>
            <a:pPr>
              <a:lnSpc>
                <a:spcPct val="90000"/>
              </a:lnSpc>
            </a:pPr>
            <a:r>
              <a:rPr lang="en-US" altLang="en-US" sz="2400">
                <a:latin typeface="Verdana" panose="020B0604030504040204" pitchFamily="34" charset="0"/>
              </a:rPr>
              <a:t>Separated math and science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AAB75C77-7A14-C555-A4ED-8985FAB25FC2}"/>
              </a:ext>
            </a:extLst>
          </p:cNvPr>
          <p:cNvSpPr>
            <a:spLocks noGrp="1" noChangeArrowheads="1"/>
          </p:cNvSpPr>
          <p:nvPr>
            <p:ph type="title"/>
          </p:nvPr>
        </p:nvSpPr>
        <p:spPr>
          <a:xfrm>
            <a:off x="685800" y="228600"/>
            <a:ext cx="8229600" cy="1143000"/>
          </a:xfrm>
        </p:spPr>
        <p:txBody>
          <a:bodyPr/>
          <a:lstStyle/>
          <a:p>
            <a:r>
              <a:rPr lang="en-US" altLang="en-US" b="1">
                <a:latin typeface="Georgia" panose="02040502050405020303" pitchFamily="18" charset="0"/>
              </a:rPr>
              <a:t>Platonic vs. Pre-Socratic</a:t>
            </a:r>
          </a:p>
        </p:txBody>
      </p:sp>
      <p:sp>
        <p:nvSpPr>
          <p:cNvPr id="253955" name="Rectangle 3">
            <a:extLst>
              <a:ext uri="{FF2B5EF4-FFF2-40B4-BE49-F238E27FC236}">
                <a16:creationId xmlns:a16="http://schemas.microsoft.com/office/drawing/2014/main" id="{21C1CF6C-3970-8BF3-5B33-A3B67E29C279}"/>
              </a:ext>
            </a:extLst>
          </p:cNvPr>
          <p:cNvSpPr>
            <a:spLocks noGrp="1" noChangeArrowheads="1"/>
          </p:cNvSpPr>
          <p:nvPr>
            <p:ph type="body" sz="half" idx="1"/>
          </p:nvPr>
        </p:nvSpPr>
        <p:spPr/>
        <p:txBody>
          <a:bodyPr/>
          <a:lstStyle/>
          <a:p>
            <a:r>
              <a:rPr lang="en-US" altLang="en-US" sz="2400">
                <a:latin typeface="Verdana" panose="020B0604030504040204" pitchFamily="34" charset="0"/>
              </a:rPr>
              <a:t>World is an ordered cosmos</a:t>
            </a:r>
          </a:p>
          <a:p>
            <a:r>
              <a:rPr lang="en-US" altLang="en-US" sz="2400">
                <a:latin typeface="Verdana" panose="020B0604030504040204" pitchFamily="34" charset="0"/>
              </a:rPr>
              <a:t>Pervasive intelligence</a:t>
            </a:r>
          </a:p>
          <a:p>
            <a:r>
              <a:rPr lang="en-US" altLang="en-US" sz="2400">
                <a:latin typeface="Verdana" panose="020B0604030504040204" pitchFamily="34" charset="0"/>
              </a:rPr>
              <a:t>Order transcends physical manifestation</a:t>
            </a:r>
          </a:p>
          <a:p>
            <a:r>
              <a:rPr lang="en-US" altLang="en-US" sz="2400">
                <a:latin typeface="Verdana" panose="020B0604030504040204" pitchFamily="34" charset="0"/>
              </a:rPr>
              <a:t>Complete knowledge </a:t>
            </a:r>
          </a:p>
          <a:p>
            <a:r>
              <a:rPr lang="en-US" altLang="en-US" sz="2400">
                <a:latin typeface="Verdana" panose="020B0604030504040204" pitchFamily="34" charset="0"/>
              </a:rPr>
              <a:t>Full understanding satisfies the mind and soul</a:t>
            </a:r>
          </a:p>
        </p:txBody>
      </p:sp>
      <p:sp>
        <p:nvSpPr>
          <p:cNvPr id="253956" name="Rectangle 4">
            <a:extLst>
              <a:ext uri="{FF2B5EF4-FFF2-40B4-BE49-F238E27FC236}">
                <a16:creationId xmlns:a16="http://schemas.microsoft.com/office/drawing/2014/main" id="{11950D7D-B44B-466B-2D38-0EDB8F6EC6D0}"/>
              </a:ext>
            </a:extLst>
          </p:cNvPr>
          <p:cNvSpPr>
            <a:spLocks noGrp="1" noChangeArrowheads="1"/>
          </p:cNvSpPr>
          <p:nvPr>
            <p:ph type="body" sz="half" idx="2"/>
          </p:nvPr>
        </p:nvSpPr>
        <p:spPr/>
        <p:txBody>
          <a:bodyPr/>
          <a:lstStyle/>
          <a:p>
            <a:r>
              <a:rPr lang="en-US" altLang="en-US" sz="2400">
                <a:latin typeface="Verdana" panose="020B0604030504040204" pitchFamily="34" charset="0"/>
              </a:rPr>
              <a:t>Knowledge acquired through reason</a:t>
            </a:r>
          </a:p>
          <a:p>
            <a:r>
              <a:rPr lang="en-US" altLang="en-US" sz="2400">
                <a:latin typeface="Verdana" panose="020B0604030504040204" pitchFamily="34" charset="0"/>
              </a:rPr>
              <a:t>Truth is transitory</a:t>
            </a:r>
          </a:p>
          <a:p>
            <a:r>
              <a:rPr lang="en-US" altLang="en-US" sz="2400">
                <a:latin typeface="Verdana" panose="020B0604030504040204" pitchFamily="34" charset="0"/>
              </a:rPr>
              <a:t>Natural phenomena are impersonal and physical</a:t>
            </a:r>
          </a:p>
          <a:p>
            <a:r>
              <a:rPr lang="en-US" altLang="en-US" sz="2400">
                <a:latin typeface="Verdana" panose="020B0604030504040204" pitchFamily="34" charset="0"/>
              </a:rPr>
              <a:t>Theory measured against empirical knowledge</a:t>
            </a:r>
          </a:p>
          <a:p>
            <a:r>
              <a:rPr lang="en-US" altLang="en-US" sz="2400">
                <a:latin typeface="Verdana" panose="020B0604030504040204" pitchFamily="34" charset="0"/>
              </a:rPr>
              <a:t>No thought is final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24C03B10-B9A5-D1A4-6908-F9DF6E18553A}"/>
              </a:ext>
            </a:extLst>
          </p:cNvPr>
          <p:cNvSpPr>
            <a:spLocks noGrp="1" noChangeArrowheads="1"/>
          </p:cNvSpPr>
          <p:nvPr>
            <p:ph type="body" idx="1"/>
          </p:nvPr>
        </p:nvSpPr>
        <p:spPr/>
        <p:txBody>
          <a:bodyPr/>
          <a:lstStyle/>
          <a:p>
            <a:pPr>
              <a:buFontTx/>
              <a:buNone/>
            </a:pPr>
            <a:r>
              <a:rPr lang="en-US" altLang="en-US" sz="2800"/>
              <a:t>	</a:t>
            </a:r>
            <a:r>
              <a:rPr lang="en-US" altLang="en-US" sz="2800">
                <a:latin typeface="Verdana" panose="020B0604030504040204" pitchFamily="34" charset="0"/>
              </a:rPr>
              <a:t>“Concerning the gods, I have no means of knowing whether they exist or not, nor of what form they are; for there are many obstacles to such knowledge, including the obscurity of the subject and the shortness of human life.”</a:t>
            </a:r>
          </a:p>
          <a:p>
            <a:endParaRPr lang="en-US" altLang="en-US" sz="2800">
              <a:latin typeface="Verdana" panose="020B0604030504040204" pitchFamily="34" charset="0"/>
            </a:endParaRPr>
          </a:p>
          <a:p>
            <a:endParaRPr lang="en-US" altLang="en-US" sz="2800"/>
          </a:p>
          <a:p>
            <a:pPr algn="r">
              <a:buFontTx/>
              <a:buNone/>
            </a:pPr>
            <a:r>
              <a:rPr lang="en-US" altLang="en-US" sz="2800">
                <a:latin typeface="Verdana" panose="020B0604030504040204" pitchFamily="34" charset="0"/>
              </a:rPr>
              <a:t>— Protagoras (a Sophist)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1E1D1B31-748F-2BE3-7A14-47EB7B9E9275}"/>
              </a:ext>
            </a:extLst>
          </p:cNvPr>
          <p:cNvSpPr>
            <a:spLocks noGrp="1" noChangeArrowheads="1"/>
          </p:cNvSpPr>
          <p:nvPr>
            <p:ph type="title"/>
          </p:nvPr>
        </p:nvSpPr>
        <p:spPr/>
        <p:txBody>
          <a:bodyPr/>
          <a:lstStyle/>
          <a:p>
            <a:r>
              <a:rPr lang="en-US" altLang="en-US" b="1">
                <a:latin typeface="Georgia" panose="02040502050405020303" pitchFamily="18" charset="0"/>
              </a:rPr>
              <a:t>Socrates</a:t>
            </a:r>
          </a:p>
        </p:txBody>
      </p:sp>
      <p:sp>
        <p:nvSpPr>
          <p:cNvPr id="222211" name="Rectangle 3">
            <a:extLst>
              <a:ext uri="{FF2B5EF4-FFF2-40B4-BE49-F238E27FC236}">
                <a16:creationId xmlns:a16="http://schemas.microsoft.com/office/drawing/2014/main" id="{909F470D-6DF1-2920-3812-E75552399998}"/>
              </a:ext>
            </a:extLst>
          </p:cNvPr>
          <p:cNvSpPr>
            <a:spLocks noGrp="1" noChangeArrowheads="1"/>
          </p:cNvSpPr>
          <p:nvPr>
            <p:ph type="body" idx="1"/>
          </p:nvPr>
        </p:nvSpPr>
        <p:spPr>
          <a:xfrm>
            <a:off x="457200" y="1143000"/>
            <a:ext cx="8229600" cy="2895600"/>
          </a:xfrm>
        </p:spPr>
        <p:txBody>
          <a:bodyPr/>
          <a:lstStyle/>
          <a:p>
            <a:r>
              <a:rPr lang="en-US" altLang="en-US">
                <a:latin typeface="Verdana" panose="020B0604030504040204" pitchFamily="34" charset="0"/>
              </a:rPr>
              <a:t>Taught a barbarian the Pythagorean Theorem</a:t>
            </a:r>
          </a:p>
          <a:p>
            <a:r>
              <a:rPr lang="en-US" altLang="en-US">
                <a:latin typeface="Verdana" panose="020B0604030504040204" pitchFamily="34" charset="0"/>
              </a:rPr>
              <a:t>Knowledge is intuitive and is merely revealed by learning</a:t>
            </a:r>
          </a:p>
          <a:p>
            <a:r>
              <a:rPr lang="en-US" altLang="en-US">
                <a:latin typeface="Verdana" panose="020B0604030504040204" pitchFamily="34" charset="0"/>
              </a:rPr>
              <a:t>“Know thyself.”</a:t>
            </a:r>
            <a:r>
              <a:rPr lang="en-US" altLang="en-US" sz="4000">
                <a:latin typeface="Verdana" panose="020B0604030504040204" pitchFamily="34" charset="0"/>
              </a:rPr>
              <a:t> </a:t>
            </a:r>
            <a:r>
              <a:rPr lang="en-US" altLang="en-US">
                <a:latin typeface="Verdana" panose="020B0604030504040204" pitchFamily="34" charset="0"/>
              </a:rPr>
              <a:t>– </a:t>
            </a:r>
            <a:r>
              <a:rPr lang="en-US" altLang="en-US" sz="2800">
                <a:latin typeface="Verdana" panose="020B0604030504040204" pitchFamily="34" charset="0"/>
              </a:rPr>
              <a:t>Socrates</a:t>
            </a:r>
            <a:endParaRPr lang="en-US" altLang="en-US">
              <a:latin typeface="Verdana" panose="020B0604030504040204" pitchFamily="34" charset="0"/>
            </a:endParaRPr>
          </a:p>
        </p:txBody>
      </p:sp>
      <p:pic>
        <p:nvPicPr>
          <p:cNvPr id="222212" name="Picture 4">
            <a:extLst>
              <a:ext uri="{FF2B5EF4-FFF2-40B4-BE49-F238E27FC236}">
                <a16:creationId xmlns:a16="http://schemas.microsoft.com/office/drawing/2014/main" id="{99523ADC-11A8-CF1C-31AC-E991256AA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23209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3" name="Text Box 5">
            <a:extLst>
              <a:ext uri="{FF2B5EF4-FFF2-40B4-BE49-F238E27FC236}">
                <a16:creationId xmlns:a16="http://schemas.microsoft.com/office/drawing/2014/main" id="{641BEDA9-08B9-AA0E-41A6-BF8D93651879}"/>
              </a:ext>
            </a:extLst>
          </p:cNvPr>
          <p:cNvSpPr txBox="1">
            <a:spLocks noChangeArrowheads="1"/>
          </p:cNvSpPr>
          <p:nvPr/>
        </p:nvSpPr>
        <p:spPr bwMode="auto">
          <a:xfrm>
            <a:off x="2743200" y="4876800"/>
            <a:ext cx="481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t>+</a:t>
            </a:r>
          </a:p>
        </p:txBody>
      </p:sp>
      <p:sp>
        <p:nvSpPr>
          <p:cNvPr id="222214" name="Text Box 6">
            <a:extLst>
              <a:ext uri="{FF2B5EF4-FFF2-40B4-BE49-F238E27FC236}">
                <a16:creationId xmlns:a16="http://schemas.microsoft.com/office/drawing/2014/main" id="{0726D73F-7B0D-BDAE-0357-DC1EC9071883}"/>
              </a:ext>
            </a:extLst>
          </p:cNvPr>
          <p:cNvSpPr txBox="1">
            <a:spLocks noChangeArrowheads="1"/>
          </p:cNvSpPr>
          <p:nvPr/>
        </p:nvSpPr>
        <p:spPr bwMode="auto">
          <a:xfrm>
            <a:off x="6096000" y="4876800"/>
            <a:ext cx="481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t>=</a:t>
            </a:r>
          </a:p>
        </p:txBody>
      </p:sp>
      <p:pic>
        <p:nvPicPr>
          <p:cNvPr id="222215" name="Picture 7">
            <a:extLst>
              <a:ext uri="{FF2B5EF4-FFF2-40B4-BE49-F238E27FC236}">
                <a16:creationId xmlns:a16="http://schemas.microsoft.com/office/drawing/2014/main" id="{DE93E42C-93E1-6F93-5E55-D1BB27CAA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62400"/>
            <a:ext cx="27051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6" name="Picture 8">
            <a:extLst>
              <a:ext uri="{FF2B5EF4-FFF2-40B4-BE49-F238E27FC236}">
                <a16:creationId xmlns:a16="http://schemas.microsoft.com/office/drawing/2014/main" id="{19D50B11-0A1E-9C17-2495-3FD86F4A8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962400"/>
            <a:ext cx="21415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22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22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22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p:bldP spid="2222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FA734A13-7AC2-BD19-2A79-3906572AF824}"/>
              </a:ext>
            </a:extLst>
          </p:cNvPr>
          <p:cNvSpPr>
            <a:spLocks noGrp="1" noChangeArrowheads="1"/>
          </p:cNvSpPr>
          <p:nvPr>
            <p:ph type="body" idx="1"/>
          </p:nvPr>
        </p:nvSpPr>
        <p:spPr/>
        <p:txBody>
          <a:bodyPr/>
          <a:lstStyle/>
          <a:p>
            <a:pPr>
              <a:buFontTx/>
              <a:buNone/>
            </a:pPr>
            <a:r>
              <a:rPr lang="en-US" altLang="en-US"/>
              <a:t>	</a:t>
            </a:r>
            <a:r>
              <a:rPr lang="en-US" altLang="en-US">
                <a:latin typeface="Verdana" panose="020B0604030504040204" pitchFamily="34" charset="0"/>
              </a:rPr>
              <a:t>"[For Plato] knowing is an act of making the observable world intelligible by showing how it is related to an eternal order of intelligible truths.“</a:t>
            </a:r>
          </a:p>
          <a:p>
            <a:pPr algn="r">
              <a:buFontTx/>
              <a:buNone/>
            </a:pPr>
            <a:r>
              <a:rPr lang="en-US" altLang="en-US">
                <a:latin typeface="Verdana" panose="020B0604030504040204" pitchFamily="34" charset="0"/>
              </a:rPr>
              <a:t> </a:t>
            </a:r>
          </a:p>
          <a:p>
            <a:pPr algn="r">
              <a:buFontTx/>
              <a:buNone/>
            </a:pPr>
            <a:r>
              <a:rPr lang="en-US" altLang="en-US" sz="2200">
                <a:latin typeface="Verdana" panose="020B0604030504040204" pitchFamily="34" charset="0"/>
              </a:rPr>
              <a:t>– Palmer, Donald, </a:t>
            </a:r>
            <a:r>
              <a:rPr lang="en-US" altLang="en-US" sz="2200" i="1">
                <a:latin typeface="Verdana" panose="020B0604030504040204" pitchFamily="34" charset="0"/>
              </a:rPr>
              <a:t>Does the Center Hold?</a:t>
            </a:r>
            <a:r>
              <a:rPr lang="en-US" altLang="en-US" sz="2200">
                <a:latin typeface="Verdana" panose="020B0604030504040204" pitchFamily="34" charset="0"/>
              </a:rPr>
              <a:t>, Mountain View, CA: Mayfield Publishing Company, 1991, p. 58.</a:t>
            </a:r>
          </a:p>
          <a:p>
            <a:endParaRPr lang="en-US" altLang="en-US">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33EC9275-61E5-F3D3-4EE1-789A8F2E9FA8}"/>
              </a:ext>
            </a:extLst>
          </p:cNvPr>
          <p:cNvSpPr>
            <a:spLocks noGrp="1" noChangeArrowheads="1"/>
          </p:cNvSpPr>
          <p:nvPr>
            <p:ph type="body" idx="1"/>
          </p:nvPr>
        </p:nvSpPr>
        <p:spPr>
          <a:xfrm>
            <a:off x="457200" y="457200"/>
            <a:ext cx="8229600" cy="5668963"/>
          </a:xfrm>
        </p:spPr>
        <p:txBody>
          <a:bodyPr/>
          <a:lstStyle/>
          <a:p>
            <a:pPr>
              <a:buFontTx/>
              <a:buNone/>
            </a:pPr>
            <a:r>
              <a:rPr lang="en-US" altLang="en-US" sz="2800"/>
              <a:t>	</a:t>
            </a:r>
            <a:r>
              <a:rPr lang="en-US" altLang="en-US" sz="2800">
                <a:latin typeface="Verdana" panose="020B0604030504040204" pitchFamily="34" charset="0"/>
              </a:rPr>
              <a:t>"The essence (or 'form,' as he [Aristotle] called it, borrowing Plato's term...) is the thing's 'whatness,' and its materiality is its 'thisness.'  That is, an oak tree's 'whatness,' its 'essence' or 'form,' is the combination of characteristics that make it an oak tree rather than, say, a pussy cat; and its 'thisness' is its individuality – what distinguishes </a:t>
            </a:r>
            <a:r>
              <a:rPr lang="en-US" altLang="en-US" sz="2800" u="sng">
                <a:latin typeface="Verdana" panose="020B0604030504040204" pitchFamily="34" charset="0"/>
              </a:rPr>
              <a:t>this</a:t>
            </a:r>
            <a:r>
              <a:rPr lang="en-US" altLang="en-US" sz="2800">
                <a:latin typeface="Verdana" panose="020B0604030504040204" pitchFamily="34" charset="0"/>
              </a:rPr>
              <a:t> oak tree from all other oak trees."  </a:t>
            </a:r>
          </a:p>
          <a:p>
            <a:pPr algn="r">
              <a:buFontTx/>
              <a:buNone/>
            </a:pPr>
            <a:r>
              <a:rPr lang="en-US" altLang="en-US" sz="2200">
                <a:latin typeface="Verdana" panose="020B0604030504040204" pitchFamily="34" charset="0"/>
              </a:rPr>
              <a:t>– Palmer, Donald, </a:t>
            </a:r>
            <a:r>
              <a:rPr lang="en-US" altLang="en-US" sz="2200" i="1">
                <a:latin typeface="Verdana" panose="020B0604030504040204" pitchFamily="34" charset="0"/>
              </a:rPr>
              <a:t>Does the Center Hold?</a:t>
            </a:r>
            <a:r>
              <a:rPr lang="en-US" altLang="en-US" sz="2200">
                <a:latin typeface="Verdana" panose="020B0604030504040204" pitchFamily="34" charset="0"/>
              </a:rPr>
              <a:t>, Mountain View, CA: Mayfield Publishing Company, 1991,         p. 162-163</a:t>
            </a:r>
            <a:r>
              <a:rPr lang="en-US" altLang="en-US" sz="220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38B75E4D-2D25-A759-465C-A471BE21CF9A}"/>
              </a:ext>
            </a:extLst>
          </p:cNvPr>
          <p:cNvSpPr>
            <a:spLocks noGrp="1" noChangeArrowheads="1"/>
          </p:cNvSpPr>
          <p:nvPr>
            <p:ph type="body" idx="1"/>
          </p:nvPr>
        </p:nvSpPr>
        <p:spPr>
          <a:xfrm>
            <a:off x="457200" y="685800"/>
            <a:ext cx="8229600" cy="5257800"/>
          </a:xfrm>
        </p:spPr>
        <p:txBody>
          <a:bodyPr/>
          <a:lstStyle/>
          <a:p>
            <a:pPr>
              <a:lnSpc>
                <a:spcPct val="90000"/>
              </a:lnSpc>
              <a:buFontTx/>
              <a:buNone/>
            </a:pPr>
            <a:r>
              <a:rPr lang="en-US" altLang="en-US" sz="2400">
                <a:latin typeface="Verdana" panose="020B0604030504040204" pitchFamily="34" charset="0"/>
              </a:rPr>
              <a:t>“Aristotle’s universe was composed of a plurality of real beings that fell into an orderly hierarchy of perfection.  Prime matter and substantial form were the principles of every physical body.  The simplest bodies occurring in nature were the four elements, earth, air, fire and water.  These combined to produce the various types of inanimate objects.  Living things were more complex bodies which were united by a higher type of substantial form, called soul.  Aristotle distinguished three types of souls, vegetative, sensitive, and rational, corresponding to the degrees of perfection found in plants, animals, and human beings.”</a:t>
            </a:r>
          </a:p>
          <a:p>
            <a:pPr algn="r">
              <a:lnSpc>
                <a:spcPct val="90000"/>
              </a:lnSpc>
              <a:buFontTx/>
              <a:buNone/>
            </a:pPr>
            <a:r>
              <a:rPr lang="en-US" altLang="en-US" sz="2400">
                <a:latin typeface="Verdana" panose="020B0604030504040204" pitchFamily="34" charset="0"/>
              </a:rPr>
              <a:t>— Langford in </a:t>
            </a:r>
            <a:r>
              <a:rPr lang="en-US" altLang="en-US" sz="2400" i="1">
                <a:latin typeface="Verdana" panose="020B0604030504040204" pitchFamily="34" charset="0"/>
              </a:rPr>
              <a:t>Galileo, Science and the Church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137F1DF-CA53-D829-81D0-B95760F7DB98}"/>
              </a:ext>
            </a:extLst>
          </p:cNvPr>
          <p:cNvSpPr>
            <a:spLocks noGrp="1" noChangeArrowheads="1"/>
          </p:cNvSpPr>
          <p:nvPr>
            <p:ph type="title"/>
          </p:nvPr>
        </p:nvSpPr>
        <p:spPr/>
        <p:txBody>
          <a:bodyPr/>
          <a:lstStyle/>
          <a:p>
            <a:r>
              <a:rPr lang="en-US" altLang="en-US" b="1">
                <a:latin typeface="Georgia" panose="02040502050405020303" pitchFamily="18" charset="0"/>
              </a:rPr>
              <a:t>Socrates</a:t>
            </a:r>
          </a:p>
        </p:txBody>
      </p:sp>
      <p:sp>
        <p:nvSpPr>
          <p:cNvPr id="221187" name="Rectangle 3">
            <a:extLst>
              <a:ext uri="{FF2B5EF4-FFF2-40B4-BE49-F238E27FC236}">
                <a16:creationId xmlns:a16="http://schemas.microsoft.com/office/drawing/2014/main" id="{BD5671A9-2019-7F2C-9B2F-8C2BAE7EF75C}"/>
              </a:ext>
            </a:extLst>
          </p:cNvPr>
          <p:cNvSpPr>
            <a:spLocks noGrp="1" noChangeArrowheads="1"/>
          </p:cNvSpPr>
          <p:nvPr>
            <p:ph type="body" idx="1"/>
          </p:nvPr>
        </p:nvSpPr>
        <p:spPr/>
        <p:txBody>
          <a:bodyPr/>
          <a:lstStyle/>
          <a:p>
            <a:r>
              <a:rPr lang="en-US" altLang="en-US">
                <a:solidFill>
                  <a:srgbClr val="FF3300"/>
                </a:solidFill>
                <a:latin typeface="Verdana" panose="020B0604030504040204" pitchFamily="34" charset="0"/>
              </a:rPr>
              <a:t>Socratic Method</a:t>
            </a:r>
          </a:p>
          <a:p>
            <a:pPr lvl="1"/>
            <a:r>
              <a:rPr lang="en-US" altLang="en-US">
                <a:latin typeface="Verdana" panose="020B0604030504040204" pitchFamily="34" charset="0"/>
              </a:rPr>
              <a:t>Posed questions and then questioned the answers</a:t>
            </a:r>
          </a:p>
          <a:p>
            <a:pPr lvl="1"/>
            <a:r>
              <a:rPr lang="en-US" altLang="en-US">
                <a:latin typeface="Verdana" panose="020B0604030504040204" pitchFamily="34" charset="0"/>
              </a:rPr>
              <a:t>Searched for the </a:t>
            </a:r>
            <a:r>
              <a:rPr lang="en-US" altLang="en-US" b="1">
                <a:latin typeface="Verdana" panose="020B0604030504040204" pitchFamily="34" charset="0"/>
              </a:rPr>
              <a:t>ultimate nature</a:t>
            </a:r>
            <a:r>
              <a:rPr lang="en-US" altLang="en-US">
                <a:latin typeface="Verdana" panose="020B0604030504040204" pitchFamily="34" charset="0"/>
              </a:rPr>
              <a:t> of qualities</a:t>
            </a:r>
          </a:p>
          <a:p>
            <a:pPr lvl="2"/>
            <a:r>
              <a:rPr lang="en-US" altLang="en-US">
                <a:latin typeface="Verdana" panose="020B0604030504040204" pitchFamily="34" charset="0"/>
              </a:rPr>
              <a:t>What is Duty?</a:t>
            </a:r>
          </a:p>
          <a:p>
            <a:pPr lvl="2"/>
            <a:r>
              <a:rPr lang="en-US" altLang="en-US">
                <a:latin typeface="Verdana" panose="020B0604030504040204" pitchFamily="34" charset="0"/>
              </a:rPr>
              <a:t>What is Truth?</a:t>
            </a:r>
          </a:p>
          <a:p>
            <a:pPr lvl="2"/>
            <a:r>
              <a:rPr lang="en-US" altLang="en-US">
                <a:latin typeface="Verdana" panose="020B0604030504040204" pitchFamily="34" charset="0"/>
              </a:rPr>
              <a:t>What is Evil?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1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1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4F6EC834-9F41-82DD-2D54-455E546E42AE}"/>
              </a:ext>
            </a:extLst>
          </p:cNvPr>
          <p:cNvSpPr>
            <a:spLocks noGrp="1" noChangeArrowheads="1"/>
          </p:cNvSpPr>
          <p:nvPr>
            <p:ph type="body" idx="1"/>
          </p:nvPr>
        </p:nvSpPr>
        <p:spPr/>
        <p:txBody>
          <a:bodyPr/>
          <a:lstStyle/>
          <a:p>
            <a:pPr>
              <a:buFontTx/>
              <a:buNone/>
            </a:pPr>
            <a:r>
              <a:rPr lang="en-US" altLang="en-US"/>
              <a:t>	</a:t>
            </a:r>
            <a:r>
              <a:rPr lang="en-US" altLang="en-US">
                <a:latin typeface="Verdana" panose="020B0604030504040204" pitchFamily="34" charset="0"/>
              </a:rPr>
              <a:t>Happiness is the consequence not of physical or external circumstances, of wealth or power or reputation, but of living a life that is good for the soul.  Yet to live a genuinely good life, one must know what is the nature and essence of the good.</a:t>
            </a:r>
          </a:p>
          <a:p>
            <a:pPr algn="r">
              <a:buFontTx/>
              <a:buNone/>
            </a:pPr>
            <a:r>
              <a:rPr lang="en-US" altLang="en-US" sz="2000">
                <a:latin typeface="Verdana" panose="020B0604030504040204" pitchFamily="34" charset="0"/>
              </a:rPr>
              <a:t>— Richard Tarnas in </a:t>
            </a:r>
            <a:r>
              <a:rPr lang="en-US" altLang="en-US" sz="2000" i="1">
                <a:latin typeface="Verdana" panose="020B0604030504040204" pitchFamily="34" charset="0"/>
              </a:rPr>
              <a:t>The Passion of the Western Mind</a:t>
            </a:r>
          </a:p>
        </p:txBody>
      </p:sp>
      <p:sp>
        <p:nvSpPr>
          <p:cNvPr id="259075" name="Rectangle 3">
            <a:extLst>
              <a:ext uri="{FF2B5EF4-FFF2-40B4-BE49-F238E27FC236}">
                <a16:creationId xmlns:a16="http://schemas.microsoft.com/office/drawing/2014/main" id="{564A1686-23EE-56DF-FB3C-63EC828D1403}"/>
              </a:ext>
            </a:extLst>
          </p:cNvPr>
          <p:cNvSpPr>
            <a:spLocks noGrp="1" noChangeArrowheads="1"/>
          </p:cNvSpPr>
          <p:nvPr>
            <p:ph type="title"/>
          </p:nvPr>
        </p:nvSpPr>
        <p:spPr/>
        <p:txBody>
          <a:bodyPr/>
          <a:lstStyle/>
          <a:p>
            <a:r>
              <a:rPr lang="en-US" altLang="en-US">
                <a:latin typeface="Verdana" panose="020B0604030504040204" pitchFamily="34" charset="0"/>
              </a:rPr>
              <a:t>Socrates taught: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5436914D-9B51-7876-0DBF-5F3F1AD041C7}"/>
              </a:ext>
            </a:extLst>
          </p:cNvPr>
          <p:cNvSpPr>
            <a:spLocks noGrp="1" noChangeArrowheads="1"/>
          </p:cNvSpPr>
          <p:nvPr>
            <p:ph type="body" idx="1"/>
          </p:nvPr>
        </p:nvSpPr>
        <p:spPr>
          <a:xfrm>
            <a:off x="457200" y="381000"/>
            <a:ext cx="8229600" cy="5745163"/>
          </a:xfrm>
        </p:spPr>
        <p:txBody>
          <a:bodyPr/>
          <a:lstStyle/>
          <a:p>
            <a:pPr>
              <a:buFontTx/>
              <a:buNone/>
            </a:pPr>
            <a:r>
              <a:rPr lang="en-US" altLang="en-US" sz="2800">
                <a:latin typeface="Verdana" panose="020B0604030504040204" pitchFamily="34" charset="0"/>
              </a:rPr>
              <a:t>	"The works of Homer had embodied the aristocratic values that Plato wished to support, but Homer had offered no defense of those values except an appeal to the emotions through his poetic discourse.  If Plato was to defend values rationally, he had to replace the power of poetry (as manifested in Greek myth and drama) with that of philosophy, the spokeswoman for reason." </a:t>
            </a:r>
          </a:p>
          <a:p>
            <a:pPr algn="r">
              <a:buFontTx/>
              <a:buNone/>
            </a:pPr>
            <a:endParaRPr lang="en-US" altLang="en-US" sz="2200">
              <a:latin typeface="Verdana" panose="020B0604030504040204" pitchFamily="34" charset="0"/>
            </a:endParaRPr>
          </a:p>
          <a:p>
            <a:pPr algn="r">
              <a:buFontTx/>
              <a:buNone/>
            </a:pPr>
            <a:r>
              <a:rPr lang="en-US" altLang="en-US" sz="2200">
                <a:latin typeface="Verdana" panose="020B0604030504040204" pitchFamily="34" charset="0"/>
              </a:rPr>
              <a:t>–Palmer, Donald, </a:t>
            </a:r>
            <a:r>
              <a:rPr lang="en-US" altLang="en-US" sz="2200" i="1">
                <a:latin typeface="Verdana" panose="020B0604030504040204" pitchFamily="34" charset="0"/>
              </a:rPr>
              <a:t>Does the Center Hold?</a:t>
            </a:r>
            <a:r>
              <a:rPr lang="en-US" altLang="en-US" sz="2200">
                <a:latin typeface="Verdana" panose="020B0604030504040204" pitchFamily="34" charset="0"/>
              </a:rPr>
              <a:t>, Mountain View, CA: Mayfield Publishing Company, 1991, p. 60.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a:extLst>
              <a:ext uri="{FF2B5EF4-FFF2-40B4-BE49-F238E27FC236}">
                <a16:creationId xmlns:a16="http://schemas.microsoft.com/office/drawing/2014/main" id="{C89A0C2F-7C5E-4937-2C27-F82BBD2E2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20828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77507" name="Picture 3">
            <a:extLst>
              <a:ext uri="{FF2B5EF4-FFF2-40B4-BE49-F238E27FC236}">
                <a16:creationId xmlns:a16="http://schemas.microsoft.com/office/drawing/2014/main" id="{71C32E9A-A126-DAEA-839E-1848F91E4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7200"/>
            <a:ext cx="3746500" cy="2824163"/>
          </a:xfrm>
          <a:prstGeom prst="rect">
            <a:avLst/>
          </a:prstGeom>
          <a:noFill/>
          <a:extLst>
            <a:ext uri="{909E8E84-426E-40DD-AFC4-6F175D3DCCD1}">
              <a14:hiddenFill xmlns:a14="http://schemas.microsoft.com/office/drawing/2010/main">
                <a:solidFill>
                  <a:srgbClr val="FFFFFF"/>
                </a:solidFill>
              </a14:hiddenFill>
            </a:ext>
          </a:extLst>
        </p:spPr>
      </p:pic>
      <p:pic>
        <p:nvPicPr>
          <p:cNvPr id="277508" name="Picture 4">
            <a:extLst>
              <a:ext uri="{FF2B5EF4-FFF2-40B4-BE49-F238E27FC236}">
                <a16:creationId xmlns:a16="http://schemas.microsoft.com/office/drawing/2014/main" id="{E043F15D-8F96-3408-DB38-E8CF3DBE65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05200"/>
            <a:ext cx="2424113" cy="3124200"/>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a:extLst>
              <a:ext uri="{FF2B5EF4-FFF2-40B4-BE49-F238E27FC236}">
                <a16:creationId xmlns:a16="http://schemas.microsoft.com/office/drawing/2014/main" id="{8EE79EE6-C7DA-45DD-835F-ADCF5C5DF56B}"/>
              </a:ext>
            </a:extLst>
          </p:cNvPr>
          <p:cNvSpPr txBox="1">
            <a:spLocks noChangeArrowheads="1"/>
          </p:cNvSpPr>
          <p:nvPr/>
        </p:nvSpPr>
        <p:spPr bwMode="auto">
          <a:xfrm>
            <a:off x="228600" y="381000"/>
            <a:ext cx="350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t>What makes this a Chair?</a:t>
            </a:r>
          </a:p>
        </p:txBody>
      </p:sp>
      <p:sp>
        <p:nvSpPr>
          <p:cNvPr id="277510" name="Text Box 6">
            <a:extLst>
              <a:ext uri="{FF2B5EF4-FFF2-40B4-BE49-F238E27FC236}">
                <a16:creationId xmlns:a16="http://schemas.microsoft.com/office/drawing/2014/main" id="{C0CB2354-ACE2-7BF6-BB4C-2F11869D2987}"/>
              </a:ext>
            </a:extLst>
          </p:cNvPr>
          <p:cNvSpPr txBox="1">
            <a:spLocks noChangeArrowheads="1"/>
          </p:cNvSpPr>
          <p:nvPr/>
        </p:nvSpPr>
        <p:spPr bwMode="auto">
          <a:xfrm>
            <a:off x="6689725" y="5681663"/>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Chairness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dissolve">
                                      <p:cBhvr>
                                        <p:cTn id="7" dur="500"/>
                                        <p:tgtEl>
                                          <p:spTgt spid="277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7507"/>
                                        </p:tgtEl>
                                        <p:attrNameLst>
                                          <p:attrName>style.visibility</p:attrName>
                                        </p:attrNameLst>
                                      </p:cBhvr>
                                      <p:to>
                                        <p:strVal val="visible"/>
                                      </p:to>
                                    </p:set>
                                    <p:anim calcmode="lin" valueType="num">
                                      <p:cBhvr additive="base">
                                        <p:cTn id="12" dur="500" fill="hold"/>
                                        <p:tgtEl>
                                          <p:spTgt spid="277507"/>
                                        </p:tgtEl>
                                        <p:attrNameLst>
                                          <p:attrName>ppt_x</p:attrName>
                                        </p:attrNameLst>
                                      </p:cBhvr>
                                      <p:tavLst>
                                        <p:tav tm="0">
                                          <p:val>
                                            <p:strVal val="#ppt_x"/>
                                          </p:val>
                                        </p:tav>
                                        <p:tav tm="100000">
                                          <p:val>
                                            <p:strVal val="#ppt_x"/>
                                          </p:val>
                                        </p:tav>
                                      </p:tavLst>
                                    </p:anim>
                                    <p:anim calcmode="lin" valueType="num">
                                      <p:cBhvr additive="base">
                                        <p:cTn id="13" dur="500" fill="hold"/>
                                        <p:tgtEl>
                                          <p:spTgt spid="27750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77508"/>
                                        </p:tgtEl>
                                        <p:attrNameLst>
                                          <p:attrName>style.visibility</p:attrName>
                                        </p:attrNameLst>
                                      </p:cBhvr>
                                      <p:to>
                                        <p:strVal val="visible"/>
                                      </p:to>
                                    </p:set>
                                    <p:anim calcmode="lin" valueType="num">
                                      <p:cBhvr additive="base">
                                        <p:cTn id="18" dur="500" fill="hold"/>
                                        <p:tgtEl>
                                          <p:spTgt spid="277508"/>
                                        </p:tgtEl>
                                        <p:attrNameLst>
                                          <p:attrName>ppt_x</p:attrName>
                                        </p:attrNameLst>
                                      </p:cBhvr>
                                      <p:tavLst>
                                        <p:tav tm="0">
                                          <p:val>
                                            <p:strVal val="#ppt_x"/>
                                          </p:val>
                                        </p:tav>
                                        <p:tav tm="100000">
                                          <p:val>
                                            <p:strVal val="#ppt_x"/>
                                          </p:val>
                                        </p:tav>
                                      </p:tavLst>
                                    </p:anim>
                                    <p:anim calcmode="lin" valueType="num">
                                      <p:cBhvr additive="base">
                                        <p:cTn id="19" dur="500" fill="hold"/>
                                        <p:tgtEl>
                                          <p:spTgt spid="27750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77510"/>
                                        </p:tgtEl>
                                        <p:attrNameLst>
                                          <p:attrName>style.visibility</p:attrName>
                                        </p:attrNameLst>
                                      </p:cBhvr>
                                      <p:to>
                                        <p:strVal val="visible"/>
                                      </p:to>
                                    </p:set>
                                    <p:anim calcmode="lin" valueType="num">
                                      <p:cBhvr additive="base">
                                        <p:cTn id="24" dur="500" fill="hold"/>
                                        <p:tgtEl>
                                          <p:spTgt spid="277510"/>
                                        </p:tgtEl>
                                        <p:attrNameLst>
                                          <p:attrName>ppt_x</p:attrName>
                                        </p:attrNameLst>
                                      </p:cBhvr>
                                      <p:tavLst>
                                        <p:tav tm="0">
                                          <p:val>
                                            <p:strVal val="#ppt_x"/>
                                          </p:val>
                                        </p:tav>
                                        <p:tav tm="100000">
                                          <p:val>
                                            <p:strVal val="#ppt_x"/>
                                          </p:val>
                                        </p:tav>
                                      </p:tavLst>
                                    </p:anim>
                                    <p:anim calcmode="lin" valueType="num">
                                      <p:cBhvr additive="base">
                                        <p:cTn id="25" dur="500" fill="hold"/>
                                        <p:tgtEl>
                                          <p:spTgt spid="277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F00CEB9D-D142-35E5-D556-0D57E0428798}"/>
              </a:ext>
            </a:extLst>
          </p:cNvPr>
          <p:cNvSpPr>
            <a:spLocks noGrp="1" noChangeArrowheads="1"/>
          </p:cNvSpPr>
          <p:nvPr>
            <p:ph type="body" idx="1"/>
          </p:nvPr>
        </p:nvSpPr>
        <p:spPr>
          <a:xfrm>
            <a:off x="457200" y="685800"/>
            <a:ext cx="8229600" cy="6019800"/>
          </a:xfrm>
        </p:spPr>
        <p:txBody>
          <a:bodyPr/>
          <a:lstStyle/>
          <a:p>
            <a:pPr>
              <a:lnSpc>
                <a:spcPct val="90000"/>
              </a:lnSpc>
              <a:buFontTx/>
              <a:buNone/>
            </a:pPr>
            <a:r>
              <a:rPr lang="en-US" altLang="en-US" sz="2000"/>
              <a:t>	</a:t>
            </a:r>
            <a:r>
              <a:rPr lang="en-US" altLang="en-US" sz="2400">
                <a:latin typeface="Verdana" panose="020B0604030504040204" pitchFamily="34" charset="0"/>
              </a:rPr>
              <a:t>From the Pythagorean perspective, the fundamentals of existence are the archetypal Forms or Ideas, which constitute the intangible substrate of all that is tangible.  The true structure of the world is revealed not by the senses, but by the intellect, which in its highest state has direct access to the Ideas governing reality.  All knowledge presupposes the abstraction or imaginary metaphor for the concrete world, is here considered to be the very basis of reality, that which determines its order and renders it knowable.  To this end, Pythagoras and later Plato declared direct experience of the transcendent Ideas to be the philosopher’s primary goal and ultimate destination. </a:t>
            </a:r>
            <a:endParaRPr lang="en-US" altLang="en-US" sz="2000">
              <a:latin typeface="Verdana" panose="020B0604030504040204" pitchFamily="34" charset="0"/>
            </a:endParaRPr>
          </a:p>
          <a:p>
            <a:pPr algn="r">
              <a:lnSpc>
                <a:spcPct val="90000"/>
              </a:lnSpc>
              <a:buFontTx/>
              <a:buNone/>
            </a:pPr>
            <a:r>
              <a:rPr lang="en-US" altLang="en-US" sz="1800">
                <a:latin typeface="Verdana" panose="020B0604030504040204" pitchFamily="34" charset="0"/>
              </a:rPr>
              <a:t>—Tarnas, </a:t>
            </a:r>
            <a:r>
              <a:rPr lang="en-US" altLang="en-US" sz="1800" i="1">
                <a:latin typeface="Verdana" panose="020B0604030504040204" pitchFamily="34" charset="0"/>
              </a:rPr>
              <a:t>The Passion of the Western Mind</a:t>
            </a:r>
            <a:r>
              <a:rPr lang="en-US" altLang="en-US" sz="1800">
                <a:latin typeface="Verdana" panose="020B0604030504040204" pitchFamily="34" charset="0"/>
              </a:rPr>
              <a:t>, p 12.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E5FC6500-6993-BFE5-4B56-BBC1C8542335}"/>
              </a:ext>
            </a:extLst>
          </p:cNvPr>
          <p:cNvSpPr>
            <a:spLocks noGrp="1" noChangeArrowheads="1"/>
          </p:cNvSpPr>
          <p:nvPr>
            <p:ph type="body" idx="1"/>
          </p:nvPr>
        </p:nvSpPr>
        <p:spPr>
          <a:xfrm>
            <a:off x="457200" y="304800"/>
            <a:ext cx="8229600" cy="6172200"/>
          </a:xfrm>
        </p:spPr>
        <p:txBody>
          <a:bodyPr/>
          <a:lstStyle/>
          <a:p>
            <a:pPr>
              <a:lnSpc>
                <a:spcPct val="90000"/>
              </a:lnSpc>
              <a:buFontTx/>
              <a:buNone/>
            </a:pPr>
            <a:r>
              <a:rPr lang="en-US" altLang="en-US" sz="2800">
                <a:latin typeface="Verdana" panose="020B0604030504040204" pitchFamily="34" charset="0"/>
              </a:rPr>
              <a:t>	"[For Plato] the Creation of the cosmos was the process by which the eternal mathematical principles were given material embodiment, imposing an order on the formless raw materials of the world, and setting them working according to ideal specifications... When a mathematician worked out the geometrical relations manifested in the motions of the planets, or the properties of material substances, he was likewise revealing the Craftsman's rational design.“</a:t>
            </a:r>
          </a:p>
          <a:p>
            <a:pPr algn="r">
              <a:lnSpc>
                <a:spcPct val="90000"/>
              </a:lnSpc>
              <a:buFontTx/>
              <a:buNone/>
            </a:pPr>
            <a:r>
              <a:rPr lang="en-US" altLang="en-US" sz="2800">
                <a:latin typeface="Verdana" panose="020B0604030504040204" pitchFamily="34" charset="0"/>
              </a:rPr>
              <a:t> – </a:t>
            </a:r>
            <a:r>
              <a:rPr lang="en-US" altLang="en-US" sz="2200">
                <a:latin typeface="Verdana" panose="020B0604030504040204" pitchFamily="34" charset="0"/>
              </a:rPr>
              <a:t>Toulmin, Stephen and June Goodfield, </a:t>
            </a:r>
            <a:r>
              <a:rPr lang="en-US" altLang="en-US" sz="2200" i="1">
                <a:latin typeface="Verdana" panose="020B0604030504040204" pitchFamily="34" charset="0"/>
              </a:rPr>
              <a:t>The Discovery of Time</a:t>
            </a:r>
            <a:r>
              <a:rPr lang="en-US" altLang="en-US" sz="2200">
                <a:latin typeface="Verdana" panose="020B0604030504040204" pitchFamily="34" charset="0"/>
              </a:rPr>
              <a:t>, The University of Chicago Press, 1965, 	p.42-43.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585BFEEF-2C4D-0390-678F-C352CF6B97DB}"/>
              </a:ext>
            </a:extLst>
          </p:cNvPr>
          <p:cNvSpPr>
            <a:spLocks noGrp="1" noChangeArrowheads="1"/>
          </p:cNvSpPr>
          <p:nvPr>
            <p:ph type="body" idx="1"/>
          </p:nvPr>
        </p:nvSpPr>
        <p:spPr>
          <a:xfrm>
            <a:off x="457200" y="457200"/>
            <a:ext cx="8229600" cy="6096000"/>
          </a:xfrm>
        </p:spPr>
        <p:txBody>
          <a:bodyPr/>
          <a:lstStyle/>
          <a:p>
            <a:pPr>
              <a:buFontTx/>
              <a:buNone/>
            </a:pPr>
            <a:r>
              <a:rPr lang="en-US" altLang="en-US" sz="2800">
                <a:latin typeface="Verdana" panose="020B0604030504040204" pitchFamily="34" charset="0"/>
              </a:rPr>
              <a:t>	"Aristotle believed that the world we are born into </a:t>
            </a:r>
            <a:r>
              <a:rPr lang="en-US" altLang="en-US" sz="2800" u="sng">
                <a:latin typeface="Verdana" panose="020B0604030504040204" pitchFamily="34" charset="0"/>
              </a:rPr>
              <a:t>is</a:t>
            </a:r>
            <a:r>
              <a:rPr lang="en-US" altLang="en-US" sz="2800">
                <a:latin typeface="Verdana" panose="020B0604030504040204" pitchFamily="34" charset="0"/>
              </a:rPr>
              <a:t> the real world and is not just a shadow of a more ultimate world.  He brought Plato's philosophy down to earth by claiming that the Forms must be 'imbedded in matter.'  He believed that the distinction between Form and matter was only an </a:t>
            </a:r>
            <a:r>
              <a:rPr lang="en-US" altLang="en-US" sz="2800" u="sng">
                <a:latin typeface="Verdana" panose="020B0604030504040204" pitchFamily="34" charset="0"/>
              </a:rPr>
              <a:t>intellectual</a:t>
            </a:r>
            <a:r>
              <a:rPr lang="en-US" altLang="en-US" sz="2800">
                <a:latin typeface="Verdana" panose="020B0604030504040204" pitchFamily="34" charset="0"/>
              </a:rPr>
              <a:t> distinction, a distinction that could be drawn in theory but not in reality."   </a:t>
            </a:r>
          </a:p>
          <a:p>
            <a:pPr algn="r">
              <a:buFontTx/>
              <a:buNone/>
            </a:pPr>
            <a:r>
              <a:rPr lang="en-US" altLang="en-US" sz="2800">
                <a:latin typeface="Verdana" panose="020B0604030504040204" pitchFamily="34" charset="0"/>
              </a:rPr>
              <a:t>– </a:t>
            </a:r>
            <a:r>
              <a:rPr lang="en-US" altLang="en-US" sz="2200">
                <a:latin typeface="Verdana" panose="020B0604030504040204" pitchFamily="34" charset="0"/>
              </a:rPr>
              <a:t>Palmer, Donald, </a:t>
            </a:r>
            <a:r>
              <a:rPr lang="en-US" altLang="en-US" sz="2200" i="1">
                <a:latin typeface="Verdana" panose="020B0604030504040204" pitchFamily="34" charset="0"/>
              </a:rPr>
              <a:t>Does the Center Hold?</a:t>
            </a:r>
            <a:r>
              <a:rPr lang="en-US" altLang="en-US" sz="2200">
                <a:latin typeface="Verdana" panose="020B0604030504040204" pitchFamily="34" charset="0"/>
              </a:rPr>
              <a:t>, Mountain View, CA: Mayfield Publishing Company, 1991, p. 448.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16468CFD-1CBA-E11D-A82F-B360B4055E42}"/>
              </a:ext>
            </a:extLst>
          </p:cNvPr>
          <p:cNvSpPr>
            <a:spLocks noGrp="1" noChangeArrowheads="1"/>
          </p:cNvSpPr>
          <p:nvPr>
            <p:ph type="body" idx="1"/>
          </p:nvPr>
        </p:nvSpPr>
        <p:spPr/>
        <p:txBody>
          <a:bodyPr/>
          <a:lstStyle/>
          <a:p>
            <a:pPr algn="ctr">
              <a:buFontTx/>
              <a:buNone/>
            </a:pPr>
            <a:r>
              <a:rPr lang="en-US" altLang="en-US"/>
              <a:t>	</a:t>
            </a:r>
            <a:r>
              <a:rPr lang="en-US" altLang="en-US">
                <a:latin typeface="Verdana" panose="020B0604030504040204" pitchFamily="34" charset="0"/>
              </a:rPr>
              <a:t>“Good people do not need laws to tell them to act responsibly, while bad people will find a way around the laws.”</a:t>
            </a:r>
          </a:p>
          <a:p>
            <a:pPr algn="ctr">
              <a:buFontTx/>
              <a:buNone/>
            </a:pPr>
            <a:endParaRPr lang="en-US" altLang="en-US">
              <a:latin typeface="Verdana" panose="020B0604030504040204" pitchFamily="34" charset="0"/>
            </a:endParaRPr>
          </a:p>
          <a:p>
            <a:pPr algn="ctr">
              <a:buFontTx/>
              <a:buNone/>
            </a:pPr>
            <a:r>
              <a:rPr lang="en-US" altLang="en-US">
                <a:latin typeface="Verdana" panose="020B0604030504040204" pitchFamily="34" charset="0"/>
              </a:rPr>
              <a:t>Plato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a:extLst>
              <a:ext uri="{FF2B5EF4-FFF2-40B4-BE49-F238E27FC236}">
                <a16:creationId xmlns:a16="http://schemas.microsoft.com/office/drawing/2014/main" id="{4D06CEC2-72DE-EC82-0D95-29E8D9CCB330}"/>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2E2BF5AD-E871-B2AE-07D2-FB81E5AAA1EA}"/>
              </a:ext>
            </a:extLst>
          </p:cNvPr>
          <p:cNvSpPr>
            <a:spLocks noGrp="1" noChangeArrowheads="1"/>
          </p:cNvSpPr>
          <p:nvPr>
            <p:ph type="title"/>
          </p:nvPr>
        </p:nvSpPr>
        <p:spPr/>
        <p:txBody>
          <a:bodyPr/>
          <a:lstStyle/>
          <a:p>
            <a:r>
              <a:rPr lang="en-US" altLang="en-US"/>
              <a:t>Plato</a:t>
            </a:r>
          </a:p>
        </p:txBody>
      </p:sp>
      <p:sp>
        <p:nvSpPr>
          <p:cNvPr id="278531" name="Rectangle 3">
            <a:extLst>
              <a:ext uri="{FF2B5EF4-FFF2-40B4-BE49-F238E27FC236}">
                <a16:creationId xmlns:a16="http://schemas.microsoft.com/office/drawing/2014/main" id="{33D21EEC-443E-0F6B-4DE8-4969A8F4AD08}"/>
              </a:ext>
            </a:extLst>
          </p:cNvPr>
          <p:cNvSpPr>
            <a:spLocks noGrp="1" noChangeArrowheads="1"/>
          </p:cNvSpPr>
          <p:nvPr>
            <p:ph type="body" sz="half" idx="1"/>
          </p:nvPr>
        </p:nvSpPr>
        <p:spPr>
          <a:xfrm>
            <a:off x="457200" y="1600200"/>
            <a:ext cx="4876800" cy="4525963"/>
          </a:xfrm>
        </p:spPr>
        <p:txBody>
          <a:bodyPr/>
          <a:lstStyle/>
          <a:p>
            <a:r>
              <a:rPr lang="en-US" altLang="en-US" sz="2800" i="1"/>
              <a:t>The Republic</a:t>
            </a:r>
            <a:endParaRPr lang="en-US" altLang="en-US" sz="2800"/>
          </a:p>
          <a:p>
            <a:pPr lvl="1"/>
            <a:r>
              <a:rPr lang="en-US" altLang="en-US" sz="2400"/>
              <a:t>Ideal society</a:t>
            </a:r>
          </a:p>
          <a:p>
            <a:pPr lvl="1"/>
            <a:r>
              <a:rPr lang="en-US" altLang="en-US" sz="2400"/>
              <a:t>Rule by the philosophers</a:t>
            </a:r>
          </a:p>
          <a:p>
            <a:pPr lvl="1"/>
            <a:r>
              <a:rPr lang="en-US" altLang="en-US" sz="2400"/>
              <a:t>The Allegory of the Cave</a:t>
            </a:r>
          </a:p>
        </p:txBody>
      </p:sp>
      <p:pic>
        <p:nvPicPr>
          <p:cNvPr id="278532" name="Picture 4">
            <a:extLst>
              <a:ext uri="{FF2B5EF4-FFF2-40B4-BE49-F238E27FC236}">
                <a16:creationId xmlns:a16="http://schemas.microsoft.com/office/drawing/2014/main" id="{50467555-ED7B-117E-A899-5F83DE5DE80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3505200"/>
            <a:ext cx="4800600" cy="307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B52A416B-A4AD-A1B6-342D-2733E14A353E}"/>
              </a:ext>
            </a:extLst>
          </p:cNvPr>
          <p:cNvSpPr>
            <a:spLocks noGrp="1" noChangeArrowheads="1"/>
          </p:cNvSpPr>
          <p:nvPr>
            <p:ph type="title"/>
          </p:nvPr>
        </p:nvSpPr>
        <p:spPr/>
        <p:txBody>
          <a:bodyPr/>
          <a:lstStyle/>
          <a:p>
            <a:r>
              <a:rPr lang="en-US" altLang="en-US"/>
              <a:t>Plato</a:t>
            </a:r>
          </a:p>
        </p:txBody>
      </p:sp>
      <p:sp>
        <p:nvSpPr>
          <p:cNvPr id="279555" name="Rectangle 3">
            <a:extLst>
              <a:ext uri="{FF2B5EF4-FFF2-40B4-BE49-F238E27FC236}">
                <a16:creationId xmlns:a16="http://schemas.microsoft.com/office/drawing/2014/main" id="{4DCA6D37-6BE8-749C-FE73-8B6F4DE6DAE2}"/>
              </a:ext>
            </a:extLst>
          </p:cNvPr>
          <p:cNvSpPr>
            <a:spLocks noGrp="1" noChangeArrowheads="1"/>
          </p:cNvSpPr>
          <p:nvPr>
            <p:ph type="body" idx="1"/>
          </p:nvPr>
        </p:nvSpPr>
        <p:spPr>
          <a:xfrm>
            <a:off x="457200" y="1600200"/>
            <a:ext cx="8686800" cy="4525963"/>
          </a:xfrm>
        </p:spPr>
        <p:txBody>
          <a:bodyPr/>
          <a:lstStyle/>
          <a:p>
            <a:r>
              <a:rPr lang="en-US" altLang="en-US"/>
              <a:t>Superiority of the intellectual life</a:t>
            </a:r>
          </a:p>
          <a:p>
            <a:pPr lvl="1"/>
            <a:r>
              <a:rPr lang="en-US" altLang="en-US"/>
              <a:t>Platonic love</a:t>
            </a:r>
          </a:p>
          <a:p>
            <a:pPr lvl="1"/>
            <a:r>
              <a:rPr lang="en-US" altLang="en-US"/>
              <a:t>Devalued the physical</a:t>
            </a:r>
          </a:p>
          <a:p>
            <a:r>
              <a:rPr lang="en-US" altLang="en-US"/>
              <a:t>Creation by the Demiurge</a:t>
            </a:r>
          </a:p>
          <a:p>
            <a:pPr lvl="1"/>
            <a:r>
              <a:rPr lang="en-US" altLang="en-US"/>
              <a:t>Shaping imperfect matter into the perfect Form</a:t>
            </a:r>
          </a:p>
          <a:p>
            <a:r>
              <a:rPr lang="en-US" altLang="en-US"/>
              <a:t>Ethics 		Find the Form in all things</a:t>
            </a:r>
          </a:p>
        </p:txBody>
      </p:sp>
      <p:sp>
        <p:nvSpPr>
          <p:cNvPr id="279556" name="AutoShape 4">
            <a:extLst>
              <a:ext uri="{FF2B5EF4-FFF2-40B4-BE49-F238E27FC236}">
                <a16:creationId xmlns:a16="http://schemas.microsoft.com/office/drawing/2014/main" id="{45173CC0-63FC-53E1-8AF8-58493A750FEF}"/>
              </a:ext>
            </a:extLst>
          </p:cNvPr>
          <p:cNvSpPr>
            <a:spLocks noChangeArrowheads="1"/>
          </p:cNvSpPr>
          <p:nvPr/>
        </p:nvSpPr>
        <p:spPr bwMode="auto">
          <a:xfrm>
            <a:off x="2286000" y="4419600"/>
            <a:ext cx="762000" cy="457200"/>
          </a:xfrm>
          <a:prstGeom prst="rightArrow">
            <a:avLst>
              <a:gd name="adj1" fmla="val 50000"/>
              <a:gd name="adj2" fmla="val 41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dissolve">
                                      <p:cBhvr>
                                        <p:cTn id="7" dur="500"/>
                                        <p:tgtEl>
                                          <p:spTgt spid="27955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9555">
                                            <p:txEl>
                                              <p:pRg st="1" end="1"/>
                                            </p:txEl>
                                          </p:spTgt>
                                        </p:tgtEl>
                                        <p:attrNameLst>
                                          <p:attrName>style.visibility</p:attrName>
                                        </p:attrNameLst>
                                      </p:cBhvr>
                                      <p:to>
                                        <p:strVal val="visible"/>
                                      </p:to>
                                    </p:set>
                                    <p:animEffect transition="in" filter="dissolve">
                                      <p:cBhvr>
                                        <p:cTn id="10" dur="500"/>
                                        <p:tgtEl>
                                          <p:spTgt spid="27955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79555">
                                            <p:txEl>
                                              <p:pRg st="2" end="2"/>
                                            </p:txEl>
                                          </p:spTgt>
                                        </p:tgtEl>
                                        <p:attrNameLst>
                                          <p:attrName>style.visibility</p:attrName>
                                        </p:attrNameLst>
                                      </p:cBhvr>
                                      <p:to>
                                        <p:strVal val="visible"/>
                                      </p:to>
                                    </p:set>
                                    <p:animEffect transition="in" filter="dissolve">
                                      <p:cBhvr>
                                        <p:cTn id="13" dur="500"/>
                                        <p:tgtEl>
                                          <p:spTgt spid="27955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79555">
                                            <p:txEl>
                                              <p:pRg st="3" end="3"/>
                                            </p:txEl>
                                          </p:spTgt>
                                        </p:tgtEl>
                                        <p:attrNameLst>
                                          <p:attrName>style.visibility</p:attrName>
                                        </p:attrNameLst>
                                      </p:cBhvr>
                                      <p:to>
                                        <p:strVal val="visible"/>
                                      </p:to>
                                    </p:set>
                                    <p:animEffect transition="in" filter="dissolve">
                                      <p:cBhvr>
                                        <p:cTn id="18" dur="500"/>
                                        <p:tgtEl>
                                          <p:spTgt spid="279555">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79555">
                                            <p:txEl>
                                              <p:pRg st="4" end="4"/>
                                            </p:txEl>
                                          </p:spTgt>
                                        </p:tgtEl>
                                        <p:attrNameLst>
                                          <p:attrName>style.visibility</p:attrName>
                                        </p:attrNameLst>
                                      </p:cBhvr>
                                      <p:to>
                                        <p:strVal val="visible"/>
                                      </p:to>
                                    </p:set>
                                    <p:animEffect transition="in" filter="dissolve">
                                      <p:cBhvr>
                                        <p:cTn id="21" dur="500"/>
                                        <p:tgtEl>
                                          <p:spTgt spid="27955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79555">
                                            <p:txEl>
                                              <p:pRg st="5" end="5"/>
                                            </p:txEl>
                                          </p:spTgt>
                                        </p:tgtEl>
                                        <p:attrNameLst>
                                          <p:attrName>style.visibility</p:attrName>
                                        </p:attrNameLst>
                                      </p:cBhvr>
                                      <p:to>
                                        <p:strVal val="visible"/>
                                      </p:to>
                                    </p:set>
                                    <p:animEffect transition="in" filter="dissolve">
                                      <p:cBhvr>
                                        <p:cTn id="26" dur="500"/>
                                        <p:tgtEl>
                                          <p:spTgt spid="279555">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79556"/>
                                        </p:tgtEl>
                                        <p:attrNameLst>
                                          <p:attrName>style.visibility</p:attrName>
                                        </p:attrNameLst>
                                      </p:cBhvr>
                                      <p:to>
                                        <p:strVal val="visible"/>
                                      </p:to>
                                    </p:set>
                                    <p:animEffect transition="in" filter="dissolve">
                                      <p:cBhvr>
                                        <p:cTn id="29" dur="5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BEBA453A-803E-D278-C64D-6A0737F4ABEC}"/>
              </a:ext>
            </a:extLst>
          </p:cNvPr>
          <p:cNvSpPr>
            <a:spLocks noGrp="1" noChangeArrowheads="1"/>
          </p:cNvSpPr>
          <p:nvPr>
            <p:ph type="title"/>
          </p:nvPr>
        </p:nvSpPr>
        <p:spPr/>
        <p:txBody>
          <a:bodyPr/>
          <a:lstStyle/>
          <a:p>
            <a:r>
              <a:rPr lang="en-US" altLang="en-US"/>
              <a:t>Aristotle</a:t>
            </a:r>
          </a:p>
        </p:txBody>
      </p:sp>
      <p:sp>
        <p:nvSpPr>
          <p:cNvPr id="280579" name="Rectangle 3">
            <a:extLst>
              <a:ext uri="{FF2B5EF4-FFF2-40B4-BE49-F238E27FC236}">
                <a16:creationId xmlns:a16="http://schemas.microsoft.com/office/drawing/2014/main" id="{5FEE38EA-3F1E-FA99-90ED-B46A51E0B6DD}"/>
              </a:ext>
            </a:extLst>
          </p:cNvPr>
          <p:cNvSpPr>
            <a:spLocks noGrp="1" noChangeArrowheads="1"/>
          </p:cNvSpPr>
          <p:nvPr>
            <p:ph type="body" sz="half" idx="1"/>
          </p:nvPr>
        </p:nvSpPr>
        <p:spPr>
          <a:xfrm>
            <a:off x="457200" y="1600200"/>
            <a:ext cx="5715000" cy="4525963"/>
          </a:xfrm>
        </p:spPr>
        <p:txBody>
          <a:bodyPr/>
          <a:lstStyle/>
          <a:p>
            <a:r>
              <a:rPr lang="en-US" altLang="en-US" sz="2800"/>
              <a:t>Taught by Plato</a:t>
            </a:r>
          </a:p>
          <a:p>
            <a:r>
              <a:rPr lang="en-US" altLang="en-US" sz="2800"/>
              <a:t>Lyceum</a:t>
            </a:r>
          </a:p>
          <a:p>
            <a:pPr lvl="1"/>
            <a:r>
              <a:rPr lang="en-US" altLang="en-US" sz="2400"/>
              <a:t>Natural sciences</a:t>
            </a:r>
          </a:p>
          <a:p>
            <a:pPr lvl="1"/>
            <a:r>
              <a:rPr lang="en-US" altLang="en-US" sz="2400"/>
              <a:t>Truth is best understood from observation of living things</a:t>
            </a:r>
          </a:p>
          <a:p>
            <a:r>
              <a:rPr lang="en-US" altLang="en-US" sz="2800"/>
              <a:t>Capable in many areas</a:t>
            </a:r>
          </a:p>
          <a:p>
            <a:r>
              <a:rPr lang="en-US" altLang="en-US" sz="2800"/>
              <a:t>Forms can be understood from the physical as well as from the purely intellectual</a:t>
            </a:r>
          </a:p>
        </p:txBody>
      </p:sp>
      <p:pic>
        <p:nvPicPr>
          <p:cNvPr id="280581" name="Picture 5">
            <a:extLst>
              <a:ext uri="{FF2B5EF4-FFF2-40B4-BE49-F238E27FC236}">
                <a16:creationId xmlns:a16="http://schemas.microsoft.com/office/drawing/2014/main" id="{78F388CD-6091-7E35-10E7-212C4422BCC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762000"/>
            <a:ext cx="2344738" cy="3352800"/>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dissolve">
                                      <p:cBhvr>
                                        <p:cTn id="7" dur="500"/>
                                        <p:tgtEl>
                                          <p:spTgt spid="280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0579">
                                            <p:txEl>
                                              <p:pRg st="1" end="1"/>
                                            </p:txEl>
                                          </p:spTgt>
                                        </p:tgtEl>
                                        <p:attrNameLst>
                                          <p:attrName>style.visibility</p:attrName>
                                        </p:attrNameLst>
                                      </p:cBhvr>
                                      <p:to>
                                        <p:strVal val="visible"/>
                                      </p:to>
                                    </p:set>
                                    <p:animEffect transition="in" filter="dissolve">
                                      <p:cBhvr>
                                        <p:cTn id="12" dur="500"/>
                                        <p:tgtEl>
                                          <p:spTgt spid="28057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80579">
                                            <p:txEl>
                                              <p:pRg st="2" end="2"/>
                                            </p:txEl>
                                          </p:spTgt>
                                        </p:tgtEl>
                                        <p:attrNameLst>
                                          <p:attrName>style.visibility</p:attrName>
                                        </p:attrNameLst>
                                      </p:cBhvr>
                                      <p:to>
                                        <p:strVal val="visible"/>
                                      </p:to>
                                    </p:set>
                                    <p:animEffect transition="in" filter="dissolve">
                                      <p:cBhvr>
                                        <p:cTn id="15" dur="500"/>
                                        <p:tgtEl>
                                          <p:spTgt spid="28057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80579">
                                            <p:txEl>
                                              <p:pRg st="3" end="3"/>
                                            </p:txEl>
                                          </p:spTgt>
                                        </p:tgtEl>
                                        <p:attrNameLst>
                                          <p:attrName>style.visibility</p:attrName>
                                        </p:attrNameLst>
                                      </p:cBhvr>
                                      <p:to>
                                        <p:strVal val="visible"/>
                                      </p:to>
                                    </p:set>
                                    <p:animEffect transition="in" filter="dissolve">
                                      <p:cBhvr>
                                        <p:cTn id="18" dur="500"/>
                                        <p:tgtEl>
                                          <p:spTgt spid="2805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80579">
                                            <p:txEl>
                                              <p:pRg st="4" end="4"/>
                                            </p:txEl>
                                          </p:spTgt>
                                        </p:tgtEl>
                                        <p:attrNameLst>
                                          <p:attrName>style.visibility</p:attrName>
                                        </p:attrNameLst>
                                      </p:cBhvr>
                                      <p:to>
                                        <p:strVal val="visible"/>
                                      </p:to>
                                    </p:set>
                                    <p:animEffect transition="in" filter="dissolve">
                                      <p:cBhvr>
                                        <p:cTn id="23" dur="500"/>
                                        <p:tgtEl>
                                          <p:spTgt spid="28057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80579">
                                            <p:txEl>
                                              <p:pRg st="5" end="5"/>
                                            </p:txEl>
                                          </p:spTgt>
                                        </p:tgtEl>
                                        <p:attrNameLst>
                                          <p:attrName>style.visibility</p:attrName>
                                        </p:attrNameLst>
                                      </p:cBhvr>
                                      <p:to>
                                        <p:strVal val="visible"/>
                                      </p:to>
                                    </p:set>
                                    <p:animEffect transition="in" filter="dissolve">
                                      <p:cBhvr>
                                        <p:cTn id="28" dur="500"/>
                                        <p:tgtEl>
                                          <p:spTgt spid="280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3D98F337-6BAB-7DB2-40EF-DDBC107D38E6}"/>
              </a:ext>
            </a:extLst>
          </p:cNvPr>
          <p:cNvSpPr>
            <a:spLocks noGrp="1" noChangeArrowheads="1"/>
          </p:cNvSpPr>
          <p:nvPr>
            <p:ph type="title"/>
          </p:nvPr>
        </p:nvSpPr>
        <p:spPr>
          <a:xfrm>
            <a:off x="457200" y="274638"/>
            <a:ext cx="8229600" cy="715962"/>
          </a:xfrm>
        </p:spPr>
        <p:txBody>
          <a:bodyPr/>
          <a:lstStyle/>
          <a:p>
            <a:r>
              <a:rPr lang="en-US" altLang="en-US" sz="4000"/>
              <a:t>Aristotle</a:t>
            </a:r>
          </a:p>
        </p:txBody>
      </p:sp>
      <p:sp>
        <p:nvSpPr>
          <p:cNvPr id="283651" name="Rectangle 3">
            <a:extLst>
              <a:ext uri="{FF2B5EF4-FFF2-40B4-BE49-F238E27FC236}">
                <a16:creationId xmlns:a16="http://schemas.microsoft.com/office/drawing/2014/main" id="{FD30D655-D462-2073-60CA-3FEBF143BF4B}"/>
              </a:ext>
            </a:extLst>
          </p:cNvPr>
          <p:cNvSpPr>
            <a:spLocks noGrp="1" noChangeArrowheads="1"/>
          </p:cNvSpPr>
          <p:nvPr>
            <p:ph type="body" idx="1"/>
          </p:nvPr>
        </p:nvSpPr>
        <p:spPr>
          <a:xfrm>
            <a:off x="381000" y="1219200"/>
            <a:ext cx="7010400" cy="4525963"/>
          </a:xfrm>
        </p:spPr>
        <p:txBody>
          <a:bodyPr/>
          <a:lstStyle/>
          <a:p>
            <a:r>
              <a:rPr lang="en-US" altLang="en-US" sz="2800"/>
              <a:t>Aristotelian Scientific Method </a:t>
            </a:r>
          </a:p>
          <a:p>
            <a:pPr lvl="1"/>
            <a:r>
              <a:rPr lang="en-US" altLang="en-US" sz="2400"/>
              <a:t>Used for 2000 years</a:t>
            </a:r>
          </a:p>
          <a:p>
            <a:pPr lvl="1"/>
            <a:r>
              <a:rPr lang="en-US" altLang="en-US" sz="2400"/>
              <a:t>Basic assumptions based on </a:t>
            </a:r>
            <a:r>
              <a:rPr lang="en-US" altLang="en-US" sz="2400" u="sng"/>
              <a:t>reasoning</a:t>
            </a:r>
          </a:p>
          <a:p>
            <a:pPr lvl="2"/>
            <a:r>
              <a:rPr lang="en-US" altLang="en-US" sz="2000"/>
              <a:t>Deductive method</a:t>
            </a:r>
          </a:p>
          <a:p>
            <a:pPr lvl="1"/>
            <a:r>
              <a:rPr lang="en-US" altLang="en-US" sz="2400"/>
              <a:t>Observations used to confirm the assumptions</a:t>
            </a:r>
          </a:p>
          <a:p>
            <a:pPr lvl="2"/>
            <a:r>
              <a:rPr lang="en-US" altLang="en-US" sz="2000"/>
              <a:t>Example:  Elements of earth (4) and heavens</a:t>
            </a:r>
          </a:p>
          <a:p>
            <a:pPr lvl="2"/>
            <a:r>
              <a:rPr lang="en-US" altLang="en-US" sz="2000"/>
              <a:t>Example: Qualities of things</a:t>
            </a:r>
          </a:p>
          <a:p>
            <a:pPr lvl="1"/>
            <a:r>
              <a:rPr lang="en-US" altLang="en-US" sz="2400"/>
              <a:t>Did not employ experimentation</a:t>
            </a:r>
          </a:p>
          <a:p>
            <a:pPr lvl="2"/>
            <a:r>
              <a:rPr lang="en-US" altLang="en-US" sz="2000"/>
              <a:t>Disturbs nature</a:t>
            </a:r>
          </a:p>
          <a:p>
            <a:endParaRPr lang="en-US" altLang="en-US" sz="2800"/>
          </a:p>
        </p:txBody>
      </p:sp>
      <p:pic>
        <p:nvPicPr>
          <p:cNvPr id="283652" name="Picture 4">
            <a:extLst>
              <a:ext uri="{FF2B5EF4-FFF2-40B4-BE49-F238E27FC236}">
                <a16:creationId xmlns:a16="http://schemas.microsoft.com/office/drawing/2014/main" id="{5DC7B360-C168-24CF-E148-DBFB192714E5}"/>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943600" y="4192588"/>
            <a:ext cx="3200400" cy="2665412"/>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6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3651">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3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3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4899</TotalTime>
  <Words>2591</Words>
  <Application>Microsoft Office PowerPoint</Application>
  <PresentationFormat>On-screen Show (4:3)</PresentationFormat>
  <Paragraphs>373</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Georgia</vt:lpstr>
      <vt:lpstr>Verdana</vt:lpstr>
      <vt:lpstr>Bremen Bd BT</vt:lpstr>
      <vt:lpstr>Default Design</vt:lpstr>
      <vt:lpstr>Classical Greek Philosophy</vt:lpstr>
      <vt:lpstr>Socrates</vt:lpstr>
      <vt:lpstr>Socrates</vt:lpstr>
      <vt:lpstr>Plato</vt:lpstr>
      <vt:lpstr>PowerPoint Presentation</vt:lpstr>
      <vt:lpstr>Plato</vt:lpstr>
      <vt:lpstr>Plato</vt:lpstr>
      <vt:lpstr>Aristotle</vt:lpstr>
      <vt:lpstr>Aristotle</vt:lpstr>
      <vt:lpstr>Aristotle</vt:lpstr>
      <vt:lpstr>Aristotle</vt:lpstr>
      <vt:lpstr>Aristotle</vt:lpstr>
      <vt:lpstr>Thank You</vt:lpstr>
      <vt:lpstr>PowerPoint Presentation</vt:lpstr>
      <vt:lpstr>Socrates 470-399 BC</vt:lpstr>
      <vt:lpstr>Socrates</vt:lpstr>
      <vt:lpstr>PowerPoint Presentation</vt:lpstr>
      <vt:lpstr>Plato  427-347 BC</vt:lpstr>
      <vt:lpstr>Plato</vt:lpstr>
      <vt:lpstr>PowerPoint Presentation</vt:lpstr>
      <vt:lpstr>Plato</vt:lpstr>
      <vt:lpstr>Plato</vt:lpstr>
      <vt:lpstr>Plato</vt:lpstr>
      <vt:lpstr>Aristotle 384-322 BC</vt:lpstr>
      <vt:lpstr>Aristotle</vt:lpstr>
      <vt:lpstr>Aristotle</vt:lpstr>
      <vt:lpstr>Aristotle</vt:lpstr>
      <vt:lpstr>PowerPoint Presentation</vt:lpstr>
      <vt:lpstr>Aristotle</vt:lpstr>
      <vt:lpstr>Aristotle</vt:lpstr>
      <vt:lpstr>Aristotle</vt:lpstr>
      <vt:lpstr>Aristotle</vt:lpstr>
      <vt:lpstr>Aristotle' Influence</vt:lpstr>
      <vt:lpstr>Summary – Greek Legacy on Learning</vt:lpstr>
      <vt:lpstr>PowerPoint Presentation</vt:lpstr>
      <vt:lpstr>PowerPoint Presentation</vt:lpstr>
      <vt:lpstr>PowerPoint Presentation</vt:lpstr>
      <vt:lpstr>Thank You</vt:lpstr>
      <vt:lpstr>PowerPoint Presentation</vt:lpstr>
      <vt:lpstr>Plato vs. Aristotle</vt:lpstr>
      <vt:lpstr>Platonic vs. Pre-Socratic</vt:lpstr>
      <vt:lpstr>PowerPoint Presentation</vt:lpstr>
      <vt:lpstr>Socrates</vt:lpstr>
      <vt:lpstr>PowerPoint Presentation</vt:lpstr>
      <vt:lpstr>PowerPoint Presentation</vt:lpstr>
      <vt:lpstr>PowerPoint Presentation</vt:lpstr>
      <vt:lpstr>Socrates</vt:lpstr>
      <vt:lpstr>Socrates taught:</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Nayan GRIFFITHS</cp:lastModifiedBy>
  <cp:revision>43</cp:revision>
  <dcterms:created xsi:type="dcterms:W3CDTF">2003-12-02T21:31:48Z</dcterms:created>
  <dcterms:modified xsi:type="dcterms:W3CDTF">2023-06-06T10:12:02Z</dcterms:modified>
</cp:coreProperties>
</file>